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58" r:id="rId4"/>
    <p:sldId id="259" r:id="rId5"/>
    <p:sldId id="261" r:id="rId6"/>
    <p:sldId id="260"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Lato Light" panose="020F0502020204030203" pitchFamily="34" charset="0"/>
      <p:regular r:id="rId13"/>
      <p:bold r:id="rId14"/>
      <p:italic r:id="rId15"/>
      <p:boldItalic r:id="rId16"/>
    </p:embeddedFont>
    <p:embeddedFont>
      <p:font typeface="Montserrat" panose="00000500000000000000" pitchFamily="2" charset="0"/>
      <p:regular r:id="rId17"/>
      <p:bold r:id="rId18"/>
      <p:italic r:id="rId19"/>
      <p:boldItalic r:id="rId20"/>
    </p:embeddedFont>
    <p:embeddedFont>
      <p:font typeface="Montserrat SemiBold" panose="00000700000000000000" pitchFamily="2"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SxSYSYiyn9T/btOkzkHofM/cc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4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presProps" Target="presProps.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type="title">
  <p:cSld name="TITLE">
    <p:spTree>
      <p:nvGrpSpPr>
        <p:cNvPr id="1" name="Shape 18"/>
        <p:cNvGrpSpPr/>
        <p:nvPr/>
      </p:nvGrpSpPr>
      <p:grpSpPr>
        <a:xfrm>
          <a:off x="0" y="0"/>
          <a:ext cx="0" cy="0"/>
          <a:chOff x="0" y="0"/>
          <a:chExt cx="0" cy="0"/>
        </a:xfrm>
      </p:grpSpPr>
      <p:sp>
        <p:nvSpPr>
          <p:cNvPr id="19" name="Google Shape;19;p7"/>
          <p:cNvSpPr/>
          <p:nvPr/>
        </p:nvSpPr>
        <p:spPr>
          <a:xfrm>
            <a:off x="0" y="-46892"/>
            <a:ext cx="12192000" cy="6951785"/>
          </a:xfrm>
          <a:prstGeom prst="rect">
            <a:avLst/>
          </a:prstGeom>
          <a:solidFill>
            <a:schemeClr val="lt1"/>
          </a:solidFill>
          <a:ln w="12700" cap="flat" cmpd="sng">
            <a:solidFill>
              <a:srgbClr val="18016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7"/>
          <p:cNvSpPr txBox="1">
            <a:spLocks noGrp="1"/>
          </p:cNvSpPr>
          <p:nvPr>
            <p:ph type="ctrTitle"/>
          </p:nvPr>
        </p:nvSpPr>
        <p:spPr>
          <a:xfrm>
            <a:off x="1524000" y="2670155"/>
            <a:ext cx="9144000" cy="175431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7"/>
          <p:cNvSpPr txBox="1">
            <a:spLocks noGrp="1"/>
          </p:cNvSpPr>
          <p:nvPr>
            <p:ph type="subTitle" idx="1"/>
          </p:nvPr>
        </p:nvSpPr>
        <p:spPr>
          <a:xfrm>
            <a:off x="1524000" y="4546700"/>
            <a:ext cx="9144000" cy="3651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Font typeface="Arial"/>
              <a:buNone/>
              <a:defRPr sz="2400" b="0" i="0">
                <a:solidFill>
                  <a:schemeClr val="dk2"/>
                </a:solidFill>
                <a:latin typeface="Arial"/>
                <a:ea typeface="Arial"/>
                <a:cs typeface="Arial"/>
                <a:sym typeface="Arial"/>
              </a:defRPr>
            </a:lvl1pPr>
            <a:lvl2pPr lvl="1" algn="ctr">
              <a:lnSpc>
                <a:spcPct val="90000"/>
              </a:lnSpc>
              <a:spcBef>
                <a:spcPts val="500"/>
              </a:spcBef>
              <a:spcAft>
                <a:spcPts val="0"/>
              </a:spcAft>
              <a:buClr>
                <a:schemeClr val="dk1"/>
              </a:buClr>
              <a:buSzPts val="2000"/>
              <a:buFont typeface="Montserrat"/>
              <a:buNone/>
              <a:defRPr sz="2000"/>
            </a:lvl2pPr>
            <a:lvl3pPr lvl="2" algn="ctr">
              <a:lnSpc>
                <a:spcPct val="90000"/>
              </a:lnSpc>
              <a:spcBef>
                <a:spcPts val="500"/>
              </a:spcBef>
              <a:spcAft>
                <a:spcPts val="0"/>
              </a:spcAft>
              <a:buClr>
                <a:schemeClr val="dk1"/>
              </a:buClr>
              <a:buSzPts val="1800"/>
              <a:buFont typeface="Montserrat"/>
              <a:buNone/>
              <a:defRPr sz="1800"/>
            </a:lvl3pPr>
            <a:lvl4pPr lvl="3" algn="ctr">
              <a:lnSpc>
                <a:spcPct val="90000"/>
              </a:lnSpc>
              <a:spcBef>
                <a:spcPts val="500"/>
              </a:spcBef>
              <a:spcAft>
                <a:spcPts val="0"/>
              </a:spcAft>
              <a:buClr>
                <a:schemeClr val="dk1"/>
              </a:buClr>
              <a:buSzPts val="1600"/>
              <a:buFont typeface="Montserrat"/>
              <a:buNone/>
              <a:defRPr sz="1600"/>
            </a:lvl4pPr>
            <a:lvl5pPr lvl="4" algn="ctr">
              <a:lnSpc>
                <a:spcPct val="90000"/>
              </a:lnSpc>
              <a:spcBef>
                <a:spcPts val="500"/>
              </a:spcBef>
              <a:spcAft>
                <a:spcPts val="0"/>
              </a:spcAft>
              <a:buClr>
                <a:schemeClr val="dk1"/>
              </a:buClr>
              <a:buSzPts val="1600"/>
              <a:buFont typeface="Montserrat"/>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7"/>
          <p:cNvSpPr/>
          <p:nvPr/>
        </p:nvSpPr>
        <p:spPr>
          <a:xfrm>
            <a:off x="0" y="0"/>
            <a:ext cx="12192000" cy="6857999"/>
          </a:xfrm>
          <a:prstGeom prst="rect">
            <a:avLst/>
          </a:prstGeom>
          <a:noFill/>
          <a:ln w="2540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 name="Google Shape;23;p7" descr="Logo&#10;&#10;Description automatically generated"/>
          <p:cNvPicPr preferRelativeResize="0"/>
          <p:nvPr/>
        </p:nvPicPr>
        <p:blipFill rotWithShape="1">
          <a:blip r:embed="rId2">
            <a:alphaModFix/>
          </a:blip>
          <a:srcRect l="10471" t="11425" r="5920" b="12395"/>
          <a:stretch/>
        </p:blipFill>
        <p:spPr>
          <a:xfrm>
            <a:off x="3124200" y="338752"/>
            <a:ext cx="5943600" cy="1962615"/>
          </a:xfrm>
          <a:prstGeom prst="rect">
            <a:avLst/>
          </a:prstGeom>
          <a:noFill/>
          <a:ln>
            <a:noFill/>
          </a:ln>
        </p:spPr>
      </p:pic>
      <p:pic>
        <p:nvPicPr>
          <p:cNvPr id="24" name="Google Shape;24;p7" descr="Graphical user interface, text&#10;&#10;Description automatically generated"/>
          <p:cNvPicPr preferRelativeResize="0"/>
          <p:nvPr/>
        </p:nvPicPr>
        <p:blipFill rotWithShape="1">
          <a:blip r:embed="rId3">
            <a:alphaModFix/>
          </a:blip>
          <a:srcRect/>
          <a:stretch/>
        </p:blipFill>
        <p:spPr>
          <a:xfrm>
            <a:off x="4742688" y="5953487"/>
            <a:ext cx="2706624" cy="5657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838200" y="365125"/>
            <a:ext cx="666219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
          <p:cNvSpPr txBox="1">
            <a:spLocks noGrp="1"/>
          </p:cNvSpPr>
          <p:nvPr>
            <p:ph type="sldNum" idx="12"/>
          </p:nvPr>
        </p:nvSpPr>
        <p:spPr>
          <a:xfrm>
            <a:off x="9977376" y="6356350"/>
            <a:ext cx="13764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8" name="Google Shape;28;p8"/>
          <p:cNvSpPr txBox="1"/>
          <p:nvPr/>
        </p:nvSpPr>
        <p:spPr>
          <a:xfrm>
            <a:off x="3165231" y="6201921"/>
            <a:ext cx="6330462" cy="5078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F7F7F"/>
              </a:buClr>
              <a:buSzPts val="900"/>
              <a:buFont typeface="Lato Light"/>
              <a:buNone/>
            </a:pPr>
            <a:r>
              <a:rPr lang="en-GB" sz="900" b="0" i="0" u="none" strike="noStrike" cap="none">
                <a:solidFill>
                  <a:srgbClr val="7F7F7F"/>
                </a:solidFill>
                <a:latin typeface="Lato Light"/>
                <a:ea typeface="Lato Light"/>
                <a:cs typeface="Lato Light"/>
                <a:sym typeface="Lato Ligh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rgbClr val="7F7F7F"/>
              </a:solidFill>
              <a:latin typeface="Lato Light"/>
              <a:ea typeface="Lato Light"/>
              <a:cs typeface="Lato Light"/>
              <a:sym typeface="Lato Light"/>
            </a:endParaRPr>
          </a:p>
        </p:txBody>
      </p:sp>
      <p:pic>
        <p:nvPicPr>
          <p:cNvPr id="29" name="Google Shape;29;p8" descr="Graphical user interface, text&#10;&#10;Description automatically generated"/>
          <p:cNvPicPr preferRelativeResize="0"/>
          <p:nvPr/>
        </p:nvPicPr>
        <p:blipFill rotWithShape="1">
          <a:blip r:embed="rId2">
            <a:alphaModFix/>
          </a:blip>
          <a:srcRect/>
          <a:stretch/>
        </p:blipFill>
        <p:spPr>
          <a:xfrm>
            <a:off x="838200" y="6205003"/>
            <a:ext cx="2336687" cy="48843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9"/>
          <p:cNvSpPr txBox="1">
            <a:spLocks noGrp="1"/>
          </p:cNvSpPr>
          <p:nvPr>
            <p:ph type="title"/>
          </p:nvPr>
        </p:nvSpPr>
        <p:spPr>
          <a:xfrm>
            <a:off x="838200" y="504021"/>
            <a:ext cx="6662195" cy="11280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9"/>
          <p:cNvSpPr txBox="1">
            <a:spLocks noGrp="1"/>
          </p:cNvSpPr>
          <p:nvPr>
            <p:ph type="body" idx="1"/>
          </p:nvPr>
        </p:nvSpPr>
        <p:spPr>
          <a:xfrm>
            <a:off x="838200" y="1840375"/>
            <a:ext cx="10515600" cy="415019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Montserrat"/>
              <a:buChar char="•"/>
              <a:defRPr/>
            </a:lvl1pPr>
            <a:lvl2pPr marL="914400" lvl="1" indent="-381000" algn="l">
              <a:lnSpc>
                <a:spcPct val="90000"/>
              </a:lnSpc>
              <a:spcBef>
                <a:spcPts val="500"/>
              </a:spcBef>
              <a:spcAft>
                <a:spcPts val="0"/>
              </a:spcAft>
              <a:buClr>
                <a:schemeClr val="dk1"/>
              </a:buClr>
              <a:buSzPts val="2400"/>
              <a:buFont typeface="Montserrat"/>
              <a:buChar char="•"/>
              <a:defRPr/>
            </a:lvl2pPr>
            <a:lvl3pPr marL="1371600" lvl="2" indent="-355600" algn="l">
              <a:lnSpc>
                <a:spcPct val="90000"/>
              </a:lnSpc>
              <a:spcBef>
                <a:spcPts val="500"/>
              </a:spcBef>
              <a:spcAft>
                <a:spcPts val="0"/>
              </a:spcAft>
              <a:buClr>
                <a:schemeClr val="dk1"/>
              </a:buClr>
              <a:buSzPts val="2000"/>
              <a:buFont typeface="Montserrat"/>
              <a:buChar char="•"/>
              <a:defRPr/>
            </a:lvl3pPr>
            <a:lvl4pPr marL="1828800" lvl="3" indent="-342900" algn="l">
              <a:lnSpc>
                <a:spcPct val="90000"/>
              </a:lnSpc>
              <a:spcBef>
                <a:spcPts val="500"/>
              </a:spcBef>
              <a:spcAft>
                <a:spcPts val="0"/>
              </a:spcAft>
              <a:buClr>
                <a:schemeClr val="dk1"/>
              </a:buClr>
              <a:buSzPts val="1800"/>
              <a:buFont typeface="Montserrat"/>
              <a:buChar char="•"/>
              <a:defRPr/>
            </a:lvl4pPr>
            <a:lvl5pPr marL="2286000" lvl="4" indent="-342900" algn="l">
              <a:lnSpc>
                <a:spcPct val="90000"/>
              </a:lnSpc>
              <a:spcBef>
                <a:spcPts val="500"/>
              </a:spcBef>
              <a:spcAft>
                <a:spcPts val="0"/>
              </a:spcAft>
              <a:buClr>
                <a:schemeClr val="dk1"/>
              </a:buClr>
              <a:buSzPts val="1800"/>
              <a:buFont typeface="Montserrat"/>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9"/>
          <p:cNvSpPr txBox="1">
            <a:spLocks noGrp="1"/>
          </p:cNvSpPr>
          <p:nvPr>
            <p:ph type="sldNum" idx="12"/>
          </p:nvPr>
        </p:nvSpPr>
        <p:spPr>
          <a:xfrm>
            <a:off x="9977376" y="6356350"/>
            <a:ext cx="13764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4" name="Google Shape;34;p9" descr="Graphical user interface, text&#10;&#10;Description automatically generated"/>
          <p:cNvPicPr preferRelativeResize="0"/>
          <p:nvPr/>
        </p:nvPicPr>
        <p:blipFill rotWithShape="1">
          <a:blip r:embed="rId2">
            <a:alphaModFix/>
          </a:blip>
          <a:srcRect/>
          <a:stretch/>
        </p:blipFill>
        <p:spPr>
          <a:xfrm>
            <a:off x="838200" y="6205003"/>
            <a:ext cx="2336687" cy="488434"/>
          </a:xfrm>
          <a:prstGeom prst="rect">
            <a:avLst/>
          </a:prstGeom>
          <a:noFill/>
          <a:ln>
            <a:noFill/>
          </a:ln>
        </p:spPr>
      </p:pic>
      <p:sp>
        <p:nvSpPr>
          <p:cNvPr id="35" name="Google Shape;35;p9"/>
          <p:cNvSpPr txBox="1"/>
          <p:nvPr/>
        </p:nvSpPr>
        <p:spPr>
          <a:xfrm>
            <a:off x="3259016" y="6187259"/>
            <a:ext cx="6330462" cy="5078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F7F7F"/>
              </a:buClr>
              <a:buSzPts val="900"/>
              <a:buFont typeface="Lato Light"/>
              <a:buNone/>
            </a:pPr>
            <a:r>
              <a:rPr lang="en-GB" sz="900" b="0" i="0" u="none" strike="noStrike" cap="none">
                <a:solidFill>
                  <a:srgbClr val="7F7F7F"/>
                </a:solidFill>
                <a:latin typeface="Lato Light"/>
                <a:ea typeface="Lato Light"/>
                <a:cs typeface="Lato Light"/>
                <a:sym typeface="Lato Ligh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rgbClr val="7F7F7F"/>
              </a:solidFill>
              <a:latin typeface="Lato Light"/>
              <a:ea typeface="Lato Light"/>
              <a:cs typeface="Lato Light"/>
              <a:sym typeface="Lato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oxes">
  <p:cSld name="Boxes">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8200" y="365125"/>
            <a:ext cx="666219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0"/>
          <p:cNvSpPr txBox="1">
            <a:spLocks noGrp="1"/>
          </p:cNvSpPr>
          <p:nvPr>
            <p:ph type="sldNum" idx="12"/>
          </p:nvPr>
        </p:nvSpPr>
        <p:spPr>
          <a:xfrm>
            <a:off x="9977376" y="6356350"/>
            <a:ext cx="13764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9" name="Google Shape;39;p10"/>
          <p:cNvSpPr txBox="1"/>
          <p:nvPr/>
        </p:nvSpPr>
        <p:spPr>
          <a:xfrm>
            <a:off x="3165231" y="6201921"/>
            <a:ext cx="6330462" cy="5078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F7F7F"/>
              </a:buClr>
              <a:buSzPts val="900"/>
              <a:buFont typeface="Lato Light"/>
              <a:buNone/>
            </a:pPr>
            <a:r>
              <a:rPr lang="en-GB" sz="900" b="0" i="0" u="none" strike="noStrike" cap="none">
                <a:solidFill>
                  <a:srgbClr val="7F7F7F"/>
                </a:solidFill>
                <a:latin typeface="Lato Light"/>
                <a:ea typeface="Lato Light"/>
                <a:cs typeface="Lato Light"/>
                <a:sym typeface="Lato Ligh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rgbClr val="7F7F7F"/>
              </a:solidFill>
              <a:latin typeface="Lato Light"/>
              <a:ea typeface="Lato Light"/>
              <a:cs typeface="Lato Light"/>
              <a:sym typeface="Lato Light"/>
            </a:endParaRPr>
          </a:p>
        </p:txBody>
      </p:sp>
      <p:pic>
        <p:nvPicPr>
          <p:cNvPr id="40" name="Google Shape;40;p10" descr="Graphical user interface, text&#10;&#10;Description automatically generated"/>
          <p:cNvPicPr preferRelativeResize="0"/>
          <p:nvPr/>
        </p:nvPicPr>
        <p:blipFill rotWithShape="1">
          <a:blip r:embed="rId2">
            <a:alphaModFix/>
          </a:blip>
          <a:srcRect/>
          <a:stretch/>
        </p:blipFill>
        <p:spPr>
          <a:xfrm>
            <a:off x="838200" y="6205003"/>
            <a:ext cx="2336687" cy="488434"/>
          </a:xfrm>
          <a:prstGeom prst="rect">
            <a:avLst/>
          </a:prstGeom>
          <a:noFill/>
          <a:ln>
            <a:noFill/>
          </a:ln>
        </p:spPr>
      </p:pic>
      <p:sp>
        <p:nvSpPr>
          <p:cNvPr id="41" name="Google Shape;41;p10"/>
          <p:cNvSpPr>
            <a:spLocks noGrp="1"/>
          </p:cNvSpPr>
          <p:nvPr>
            <p:ph type="body" idx="1"/>
          </p:nvPr>
        </p:nvSpPr>
        <p:spPr>
          <a:xfrm>
            <a:off x="1313350" y="2051671"/>
            <a:ext cx="4161326" cy="3481388"/>
          </a:xfrm>
          <a:prstGeom prst="roundRect">
            <a:avLst>
              <a:gd name="adj" fmla="val 16667"/>
            </a:avLst>
          </a:prstGeom>
          <a:solidFill>
            <a:schemeClr val="lt2"/>
          </a:solid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Font typeface="Montserrat"/>
              <a:buChar char="•"/>
              <a:defRPr>
                <a:solidFill>
                  <a:schemeClr val="lt1"/>
                </a:solidFill>
              </a:defRPr>
            </a:lvl1pPr>
            <a:lvl2pPr marL="914400" lvl="1" indent="-381000" algn="l">
              <a:lnSpc>
                <a:spcPct val="90000"/>
              </a:lnSpc>
              <a:spcBef>
                <a:spcPts val="500"/>
              </a:spcBef>
              <a:spcAft>
                <a:spcPts val="0"/>
              </a:spcAft>
              <a:buClr>
                <a:schemeClr val="lt1"/>
              </a:buClr>
              <a:buSzPts val="2400"/>
              <a:buFont typeface="Montserrat"/>
              <a:buChar char="•"/>
              <a:defRPr>
                <a:solidFill>
                  <a:schemeClr val="lt1"/>
                </a:solidFill>
              </a:defRPr>
            </a:lvl2pPr>
            <a:lvl3pPr marL="1371600" lvl="2" indent="-355600" algn="l">
              <a:lnSpc>
                <a:spcPct val="90000"/>
              </a:lnSpc>
              <a:spcBef>
                <a:spcPts val="500"/>
              </a:spcBef>
              <a:spcAft>
                <a:spcPts val="0"/>
              </a:spcAft>
              <a:buClr>
                <a:schemeClr val="lt1"/>
              </a:buClr>
              <a:buSzPts val="2000"/>
              <a:buFont typeface="Montserrat"/>
              <a:buChar char="•"/>
              <a:defRPr>
                <a:solidFill>
                  <a:schemeClr val="lt1"/>
                </a:solidFill>
              </a:defRPr>
            </a:lvl3pPr>
            <a:lvl4pPr marL="1828800" lvl="3" indent="-342900" algn="l">
              <a:lnSpc>
                <a:spcPct val="90000"/>
              </a:lnSpc>
              <a:spcBef>
                <a:spcPts val="500"/>
              </a:spcBef>
              <a:spcAft>
                <a:spcPts val="0"/>
              </a:spcAft>
              <a:buClr>
                <a:schemeClr val="lt1"/>
              </a:buClr>
              <a:buSzPts val="1800"/>
              <a:buFont typeface="Montserrat"/>
              <a:buChar char="•"/>
              <a:defRPr>
                <a:solidFill>
                  <a:schemeClr val="lt1"/>
                </a:solidFill>
              </a:defRPr>
            </a:lvl4pPr>
            <a:lvl5pPr marL="2286000" lvl="4" indent="-342900" algn="l">
              <a:lnSpc>
                <a:spcPct val="90000"/>
              </a:lnSpc>
              <a:spcBef>
                <a:spcPts val="500"/>
              </a:spcBef>
              <a:spcAft>
                <a:spcPts val="0"/>
              </a:spcAft>
              <a:buClr>
                <a:schemeClr val="lt1"/>
              </a:buClr>
              <a:buSzPts val="1800"/>
              <a:buFont typeface="Montserrat"/>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0"/>
          <p:cNvSpPr>
            <a:spLocks noGrp="1"/>
          </p:cNvSpPr>
          <p:nvPr>
            <p:ph type="body" idx="2"/>
          </p:nvPr>
        </p:nvSpPr>
        <p:spPr>
          <a:xfrm>
            <a:off x="6096000" y="2051671"/>
            <a:ext cx="4548188" cy="3481388"/>
          </a:xfrm>
          <a:prstGeom prst="roundRect">
            <a:avLst>
              <a:gd name="adj" fmla="val 16667"/>
            </a:avLst>
          </a:prstGeom>
          <a:solidFill>
            <a:schemeClr val="accent2"/>
          </a:solid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Font typeface="Montserrat"/>
              <a:buChar char="•"/>
              <a:defRPr>
                <a:solidFill>
                  <a:schemeClr val="lt1"/>
                </a:solidFill>
              </a:defRPr>
            </a:lvl1pPr>
            <a:lvl2pPr marL="914400" lvl="1" indent="-381000" algn="l">
              <a:lnSpc>
                <a:spcPct val="90000"/>
              </a:lnSpc>
              <a:spcBef>
                <a:spcPts val="500"/>
              </a:spcBef>
              <a:spcAft>
                <a:spcPts val="0"/>
              </a:spcAft>
              <a:buClr>
                <a:schemeClr val="lt1"/>
              </a:buClr>
              <a:buSzPts val="2400"/>
              <a:buFont typeface="Montserrat"/>
              <a:buChar char="•"/>
              <a:defRPr>
                <a:solidFill>
                  <a:schemeClr val="lt1"/>
                </a:solidFill>
              </a:defRPr>
            </a:lvl2pPr>
            <a:lvl3pPr marL="1371600" lvl="2" indent="-355600" algn="l">
              <a:lnSpc>
                <a:spcPct val="90000"/>
              </a:lnSpc>
              <a:spcBef>
                <a:spcPts val="500"/>
              </a:spcBef>
              <a:spcAft>
                <a:spcPts val="0"/>
              </a:spcAft>
              <a:buClr>
                <a:schemeClr val="lt1"/>
              </a:buClr>
              <a:buSzPts val="2000"/>
              <a:buFont typeface="Montserrat"/>
              <a:buChar char="•"/>
              <a:defRPr>
                <a:solidFill>
                  <a:schemeClr val="lt1"/>
                </a:solidFill>
              </a:defRPr>
            </a:lvl3pPr>
            <a:lvl4pPr marL="1828800" lvl="3" indent="-342900" algn="l">
              <a:lnSpc>
                <a:spcPct val="90000"/>
              </a:lnSpc>
              <a:spcBef>
                <a:spcPts val="500"/>
              </a:spcBef>
              <a:spcAft>
                <a:spcPts val="0"/>
              </a:spcAft>
              <a:buClr>
                <a:schemeClr val="lt1"/>
              </a:buClr>
              <a:buSzPts val="1800"/>
              <a:buFont typeface="Montserrat"/>
              <a:buChar char="•"/>
              <a:defRPr>
                <a:solidFill>
                  <a:schemeClr val="lt1"/>
                </a:solidFill>
              </a:defRPr>
            </a:lvl4pPr>
            <a:lvl5pPr marL="2286000" lvl="4" indent="-342900" algn="l">
              <a:lnSpc>
                <a:spcPct val="90000"/>
              </a:lnSpc>
              <a:spcBef>
                <a:spcPts val="500"/>
              </a:spcBef>
              <a:spcAft>
                <a:spcPts val="0"/>
              </a:spcAft>
              <a:buClr>
                <a:schemeClr val="lt1"/>
              </a:buClr>
              <a:buSzPts val="1800"/>
              <a:buFont typeface="Montserrat"/>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3"/>
        <p:cNvGrpSpPr/>
        <p:nvPr/>
      </p:nvGrpSpPr>
      <p:grpSpPr>
        <a:xfrm>
          <a:off x="0" y="0"/>
          <a:ext cx="0" cy="0"/>
          <a:chOff x="0" y="0"/>
          <a:chExt cx="0" cy="0"/>
        </a:xfrm>
      </p:grpSpPr>
      <p:sp>
        <p:nvSpPr>
          <p:cNvPr id="44" name="Google Shape;44;p11"/>
          <p:cNvSpPr txBox="1">
            <a:spLocks noGrp="1"/>
          </p:cNvSpPr>
          <p:nvPr>
            <p:ph type="ftr" idx="11"/>
          </p:nvPr>
        </p:nvSpPr>
        <p:spPr>
          <a:xfrm>
            <a:off x="3174887" y="6176964"/>
            <a:ext cx="6316354" cy="5445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1"/>
          <p:cNvSpPr/>
          <p:nvPr/>
        </p:nvSpPr>
        <p:spPr>
          <a:xfrm>
            <a:off x="0" y="0"/>
            <a:ext cx="12192000" cy="6858000"/>
          </a:xfrm>
          <a:prstGeom prst="rect">
            <a:avLst/>
          </a:prstGeom>
          <a:gradFill>
            <a:gsLst>
              <a:gs pos="0">
                <a:schemeClr val="dk2"/>
              </a:gs>
              <a:gs pos="48000">
                <a:schemeClr val="accent2"/>
              </a:gs>
              <a:gs pos="97000">
                <a:schemeClr val="lt2"/>
              </a:gs>
              <a:gs pos="100000">
                <a:schemeClr val="lt2"/>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6" name="Google Shape;46;p11" descr="Logo&#10;&#10;Description automatically generated"/>
          <p:cNvPicPr preferRelativeResize="0"/>
          <p:nvPr/>
        </p:nvPicPr>
        <p:blipFill rotWithShape="1">
          <a:blip r:embed="rId2">
            <a:alphaModFix/>
          </a:blip>
          <a:srcRect l="11380" t="10306" r="5379" b="10680"/>
          <a:stretch/>
        </p:blipFill>
        <p:spPr>
          <a:xfrm>
            <a:off x="3533667" y="703512"/>
            <a:ext cx="5124666" cy="1762886"/>
          </a:xfrm>
          <a:prstGeom prst="rect">
            <a:avLst/>
          </a:prstGeom>
          <a:noFill/>
          <a:ln>
            <a:noFill/>
          </a:ln>
        </p:spPr>
      </p:pic>
      <p:sp>
        <p:nvSpPr>
          <p:cNvPr id="47" name="Google Shape;47;p11"/>
          <p:cNvSpPr txBox="1">
            <a:spLocks noGrp="1"/>
          </p:cNvSpPr>
          <p:nvPr>
            <p:ph type="body" idx="1"/>
          </p:nvPr>
        </p:nvSpPr>
        <p:spPr>
          <a:xfrm>
            <a:off x="2950369" y="3663153"/>
            <a:ext cx="6291262" cy="99904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Font typeface="Montserrat SemiBold"/>
              <a:buNone/>
              <a:defRPr sz="3600" b="1" i="0">
                <a:solidFill>
                  <a:schemeClr val="lt1"/>
                </a:solidFill>
                <a:latin typeface="Montserrat SemiBold"/>
                <a:ea typeface="Montserrat SemiBold"/>
                <a:cs typeface="Montserrat SemiBold"/>
                <a:sym typeface="Montserrat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
          <p:cNvSpPr txBox="1"/>
          <p:nvPr/>
        </p:nvSpPr>
        <p:spPr>
          <a:xfrm>
            <a:off x="1982913" y="6154488"/>
            <a:ext cx="5594134" cy="5078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lt1"/>
              </a:buClr>
              <a:buSzPts val="900"/>
              <a:buFont typeface="Lato Light"/>
              <a:buNone/>
            </a:pPr>
            <a:r>
              <a:rPr lang="en-GB" sz="900" b="0" i="0" u="none" strike="noStrike" cap="none">
                <a:solidFill>
                  <a:schemeClr val="lt1"/>
                </a:solidFill>
                <a:latin typeface="Lato Light"/>
                <a:ea typeface="Lato Light"/>
                <a:cs typeface="Lato Light"/>
                <a:sym typeface="Lato Ligh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chemeClr val="lt1"/>
              </a:solidFill>
              <a:latin typeface="Lato Light"/>
              <a:ea typeface="Lato Light"/>
              <a:cs typeface="Lato Light"/>
              <a:sym typeface="Lato Light"/>
            </a:endParaRPr>
          </a:p>
        </p:txBody>
      </p:sp>
      <p:pic>
        <p:nvPicPr>
          <p:cNvPr id="49" name="Google Shape;49;p11" descr="Graphical user interface, text, email&#10;&#10;Description automatically generated"/>
          <p:cNvPicPr preferRelativeResize="0"/>
          <p:nvPr/>
        </p:nvPicPr>
        <p:blipFill rotWithShape="1">
          <a:blip r:embed="rId3">
            <a:alphaModFix/>
          </a:blip>
          <a:srcRect/>
          <a:stretch/>
        </p:blipFill>
        <p:spPr>
          <a:xfrm>
            <a:off x="7586703" y="6176964"/>
            <a:ext cx="2364636" cy="4942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0"/>
        <p:cNvGrpSpPr/>
        <p:nvPr/>
      </p:nvGrpSpPr>
      <p:grpSpPr>
        <a:xfrm>
          <a:off x="0" y="0"/>
          <a:ext cx="0" cy="0"/>
          <a:chOff x="0" y="0"/>
          <a:chExt cx="0" cy="0"/>
        </a:xfrm>
      </p:grpSpPr>
      <p:sp>
        <p:nvSpPr>
          <p:cNvPr id="51" name="Google Shape;51;p12"/>
          <p:cNvSpPr txBox="1">
            <a:spLocks noGrp="1"/>
          </p:cNvSpPr>
          <p:nvPr>
            <p:ph type="subTitle" idx="1"/>
          </p:nvPr>
        </p:nvSpPr>
        <p:spPr>
          <a:xfrm>
            <a:off x="1524000" y="3602038"/>
            <a:ext cx="9144000" cy="46067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2"/>
              </a:buClr>
              <a:buSzPts val="2400"/>
              <a:buFont typeface="Arial"/>
              <a:buNone/>
              <a:defRPr sz="2400" b="0" i="0">
                <a:solidFill>
                  <a:schemeClr val="lt2"/>
                </a:solidFill>
                <a:latin typeface="Arial"/>
                <a:ea typeface="Arial"/>
                <a:cs typeface="Arial"/>
                <a:sym typeface="Arial"/>
              </a:defRPr>
            </a:lvl1pPr>
            <a:lvl2pPr lvl="1" algn="ctr">
              <a:lnSpc>
                <a:spcPct val="90000"/>
              </a:lnSpc>
              <a:spcBef>
                <a:spcPts val="500"/>
              </a:spcBef>
              <a:spcAft>
                <a:spcPts val="0"/>
              </a:spcAft>
              <a:buClr>
                <a:schemeClr val="dk1"/>
              </a:buClr>
              <a:buSzPts val="2000"/>
              <a:buFont typeface="Montserrat"/>
              <a:buNone/>
              <a:defRPr sz="2000"/>
            </a:lvl2pPr>
            <a:lvl3pPr lvl="2" algn="ctr">
              <a:lnSpc>
                <a:spcPct val="90000"/>
              </a:lnSpc>
              <a:spcBef>
                <a:spcPts val="500"/>
              </a:spcBef>
              <a:spcAft>
                <a:spcPts val="0"/>
              </a:spcAft>
              <a:buClr>
                <a:schemeClr val="dk1"/>
              </a:buClr>
              <a:buSzPts val="1800"/>
              <a:buFont typeface="Montserrat"/>
              <a:buNone/>
              <a:defRPr sz="1800"/>
            </a:lvl3pPr>
            <a:lvl4pPr lvl="3" algn="ctr">
              <a:lnSpc>
                <a:spcPct val="90000"/>
              </a:lnSpc>
              <a:spcBef>
                <a:spcPts val="500"/>
              </a:spcBef>
              <a:spcAft>
                <a:spcPts val="0"/>
              </a:spcAft>
              <a:buClr>
                <a:schemeClr val="dk1"/>
              </a:buClr>
              <a:buSzPts val="1600"/>
              <a:buFont typeface="Montserrat"/>
              <a:buNone/>
              <a:defRPr sz="1600"/>
            </a:lvl4pPr>
            <a:lvl5pPr lvl="4" algn="ctr">
              <a:lnSpc>
                <a:spcPct val="90000"/>
              </a:lnSpc>
              <a:spcBef>
                <a:spcPts val="500"/>
              </a:spcBef>
              <a:spcAft>
                <a:spcPts val="0"/>
              </a:spcAft>
              <a:buClr>
                <a:schemeClr val="dk1"/>
              </a:buClr>
              <a:buSzPts val="1600"/>
              <a:buFont typeface="Montserrat"/>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2" name="Google Shape;52;p12"/>
          <p:cNvSpPr txBox="1">
            <a:spLocks noGrp="1"/>
          </p:cNvSpPr>
          <p:nvPr>
            <p:ph type="sldNum" idx="12"/>
          </p:nvPr>
        </p:nvSpPr>
        <p:spPr>
          <a:xfrm>
            <a:off x="9977376" y="6332904"/>
            <a:ext cx="13764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3" name="Google Shape;53;p12"/>
          <p:cNvSpPr txBox="1">
            <a:spLocks noGrp="1"/>
          </p:cNvSpPr>
          <p:nvPr>
            <p:ph type="title"/>
          </p:nvPr>
        </p:nvSpPr>
        <p:spPr>
          <a:xfrm>
            <a:off x="1524000" y="1840706"/>
            <a:ext cx="91440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Aria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2"/>
          <p:cNvSpPr txBox="1"/>
          <p:nvPr/>
        </p:nvSpPr>
        <p:spPr>
          <a:xfrm>
            <a:off x="3165231" y="6201921"/>
            <a:ext cx="6330462" cy="5078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F7F7F"/>
              </a:buClr>
              <a:buSzPts val="900"/>
              <a:buFont typeface="Lato Light"/>
              <a:buNone/>
            </a:pPr>
            <a:r>
              <a:rPr lang="en-GB" sz="900" b="0" i="0" u="none" strike="noStrike" cap="none">
                <a:solidFill>
                  <a:srgbClr val="7F7F7F"/>
                </a:solidFill>
                <a:latin typeface="Lato Light"/>
                <a:ea typeface="Lato Light"/>
                <a:cs typeface="Lato Light"/>
                <a:sym typeface="Lato Ligh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rgbClr val="7F7F7F"/>
              </a:solidFill>
              <a:latin typeface="Lato Light"/>
              <a:ea typeface="Lato Light"/>
              <a:cs typeface="Lato Light"/>
              <a:sym typeface="Lato Light"/>
            </a:endParaRPr>
          </a:p>
        </p:txBody>
      </p:sp>
      <p:pic>
        <p:nvPicPr>
          <p:cNvPr id="55" name="Google Shape;55;p12" descr="Graphical user interface, text&#10;&#10;Description automatically generated"/>
          <p:cNvPicPr preferRelativeResize="0"/>
          <p:nvPr/>
        </p:nvPicPr>
        <p:blipFill rotWithShape="1">
          <a:blip r:embed="rId2">
            <a:alphaModFix/>
          </a:blip>
          <a:srcRect/>
          <a:stretch/>
        </p:blipFill>
        <p:spPr>
          <a:xfrm>
            <a:off x="838200" y="6205003"/>
            <a:ext cx="2336687" cy="48843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1117738" y="593706"/>
            <a:ext cx="6220611" cy="110777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2"/>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3"/>
          <p:cNvSpPr>
            <a:spLocks noGrp="1"/>
          </p:cNvSpPr>
          <p:nvPr>
            <p:ph type="pic" idx="2"/>
          </p:nvPr>
        </p:nvSpPr>
        <p:spPr>
          <a:xfrm>
            <a:off x="5775767" y="1817224"/>
            <a:ext cx="5576444" cy="4043825"/>
          </a:xfrm>
          <a:prstGeom prst="roundRect">
            <a:avLst>
              <a:gd name="adj" fmla="val 16667"/>
            </a:avLst>
          </a:prstGeom>
          <a:noFill/>
          <a:ln>
            <a:noFill/>
          </a:ln>
        </p:spPr>
      </p:sp>
      <p:sp>
        <p:nvSpPr>
          <p:cNvPr id="59" name="Google Shape;59;p13"/>
          <p:cNvSpPr txBox="1">
            <a:spLocks noGrp="1"/>
          </p:cNvSpPr>
          <p:nvPr>
            <p:ph type="body" idx="1"/>
          </p:nvPr>
        </p:nvSpPr>
        <p:spPr>
          <a:xfrm>
            <a:off x="1117738" y="1817225"/>
            <a:ext cx="4325461" cy="40438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Font typeface="Montserrat"/>
              <a:buNone/>
              <a:defRPr sz="1600"/>
            </a:lvl1pPr>
            <a:lvl2pPr marL="914400" lvl="1" indent="-228600" algn="l">
              <a:lnSpc>
                <a:spcPct val="90000"/>
              </a:lnSpc>
              <a:spcBef>
                <a:spcPts val="500"/>
              </a:spcBef>
              <a:spcAft>
                <a:spcPts val="0"/>
              </a:spcAft>
              <a:buClr>
                <a:schemeClr val="dk1"/>
              </a:buClr>
              <a:buSzPts val="1400"/>
              <a:buFont typeface="Montserrat"/>
              <a:buNone/>
              <a:defRPr sz="1400"/>
            </a:lvl2pPr>
            <a:lvl3pPr marL="1371600" lvl="2" indent="-228600" algn="l">
              <a:lnSpc>
                <a:spcPct val="90000"/>
              </a:lnSpc>
              <a:spcBef>
                <a:spcPts val="500"/>
              </a:spcBef>
              <a:spcAft>
                <a:spcPts val="0"/>
              </a:spcAft>
              <a:buClr>
                <a:schemeClr val="dk1"/>
              </a:buClr>
              <a:buSzPts val="1200"/>
              <a:buFont typeface="Montserrat"/>
              <a:buNone/>
              <a:defRPr sz="1200"/>
            </a:lvl3pPr>
            <a:lvl4pPr marL="1828800" lvl="3" indent="-228600" algn="l">
              <a:lnSpc>
                <a:spcPct val="90000"/>
              </a:lnSpc>
              <a:spcBef>
                <a:spcPts val="500"/>
              </a:spcBef>
              <a:spcAft>
                <a:spcPts val="0"/>
              </a:spcAft>
              <a:buClr>
                <a:schemeClr val="dk1"/>
              </a:buClr>
              <a:buSzPts val="1000"/>
              <a:buFont typeface="Montserrat"/>
              <a:buNone/>
              <a:defRPr sz="1000"/>
            </a:lvl4pPr>
            <a:lvl5pPr marL="2286000" lvl="4" indent="-228600" algn="l">
              <a:lnSpc>
                <a:spcPct val="90000"/>
              </a:lnSpc>
              <a:spcBef>
                <a:spcPts val="500"/>
              </a:spcBef>
              <a:spcAft>
                <a:spcPts val="0"/>
              </a:spcAft>
              <a:buClr>
                <a:schemeClr val="dk1"/>
              </a:buClr>
              <a:buSzPts val="1000"/>
              <a:buFont typeface="Montserrat"/>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3"/>
          <p:cNvSpPr txBox="1">
            <a:spLocks noGrp="1"/>
          </p:cNvSpPr>
          <p:nvPr>
            <p:ph type="sldNum" idx="12"/>
          </p:nvPr>
        </p:nvSpPr>
        <p:spPr>
          <a:xfrm>
            <a:off x="9977376" y="6356350"/>
            <a:ext cx="13764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61" name="Google Shape;61;p13"/>
          <p:cNvSpPr txBox="1"/>
          <p:nvPr/>
        </p:nvSpPr>
        <p:spPr>
          <a:xfrm>
            <a:off x="3165231" y="6201921"/>
            <a:ext cx="6330462" cy="5078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F7F7F"/>
              </a:buClr>
              <a:buSzPts val="900"/>
              <a:buFont typeface="Lato Light"/>
              <a:buNone/>
            </a:pPr>
            <a:r>
              <a:rPr lang="en-GB" sz="900" b="0" i="0" u="none" strike="noStrike" cap="none">
                <a:solidFill>
                  <a:srgbClr val="7F7F7F"/>
                </a:solidFill>
                <a:latin typeface="Lato Light"/>
                <a:ea typeface="Lato Light"/>
                <a:cs typeface="Lato Light"/>
                <a:sym typeface="Lato Ligh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rgbClr val="7F7F7F"/>
              </a:solidFill>
              <a:latin typeface="Lato Light"/>
              <a:ea typeface="Lato Light"/>
              <a:cs typeface="Lato Light"/>
              <a:sym typeface="Lato Light"/>
            </a:endParaRPr>
          </a:p>
        </p:txBody>
      </p:sp>
      <p:pic>
        <p:nvPicPr>
          <p:cNvPr id="62" name="Google Shape;62;p13" descr="Graphical user interface, text&#10;&#10;Description automatically generated"/>
          <p:cNvPicPr preferRelativeResize="0"/>
          <p:nvPr/>
        </p:nvPicPr>
        <p:blipFill rotWithShape="1">
          <a:blip r:embed="rId2">
            <a:alphaModFix/>
          </a:blip>
          <a:srcRect/>
          <a:stretch/>
        </p:blipFill>
        <p:spPr>
          <a:xfrm>
            <a:off x="838200" y="6205003"/>
            <a:ext cx="2336687" cy="48843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6" descr="A picture containing text, clock&#10;&#10;Description automatically generated"/>
          <p:cNvPicPr preferRelativeResize="0"/>
          <p:nvPr/>
        </p:nvPicPr>
        <p:blipFill rotWithShape="1">
          <a:blip r:embed="rId9">
            <a:alphaModFix amt="35000"/>
          </a:blip>
          <a:srcRect t="-204" b="-1"/>
          <a:stretch/>
        </p:blipFill>
        <p:spPr>
          <a:xfrm rot="-6109986">
            <a:off x="-1006961" y="118895"/>
            <a:ext cx="2319457" cy="1828381"/>
          </a:xfrm>
          <a:prstGeom prst="rect">
            <a:avLst/>
          </a:prstGeom>
          <a:noFill/>
          <a:ln>
            <a:noFill/>
          </a:ln>
        </p:spPr>
      </p:pic>
      <p:pic>
        <p:nvPicPr>
          <p:cNvPr id="11" name="Google Shape;11;p6" descr="A picture containing text, clock&#10;&#10;Description automatically generated"/>
          <p:cNvPicPr preferRelativeResize="0"/>
          <p:nvPr/>
        </p:nvPicPr>
        <p:blipFill rotWithShape="1">
          <a:blip r:embed="rId9">
            <a:alphaModFix/>
          </a:blip>
          <a:srcRect/>
          <a:stretch/>
        </p:blipFill>
        <p:spPr>
          <a:xfrm rot="10800000">
            <a:off x="10574874" y="5476967"/>
            <a:ext cx="1617126" cy="1272139"/>
          </a:xfrm>
          <a:prstGeom prst="rect">
            <a:avLst/>
          </a:prstGeom>
          <a:noFill/>
          <a:ln>
            <a:noFill/>
          </a:ln>
        </p:spPr>
      </p:pic>
      <p:sp>
        <p:nvSpPr>
          <p:cNvPr id="12" name="Google Shape;12;p6"/>
          <p:cNvSpPr txBox="1">
            <a:spLocks noGrp="1"/>
          </p:cNvSpPr>
          <p:nvPr>
            <p:ph type="sldNum" idx="12"/>
          </p:nvPr>
        </p:nvSpPr>
        <p:spPr>
          <a:xfrm>
            <a:off x="9977376" y="6356350"/>
            <a:ext cx="137642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Montserrat"/>
                <a:ea typeface="Montserrat"/>
                <a:cs typeface="Montserrat"/>
                <a:sym typeface="Montserrat"/>
              </a:defRPr>
            </a:lvl1pPr>
            <a:lvl2pPr marL="0" marR="0" lvl="1" indent="0" algn="r" rtl="0">
              <a:spcBef>
                <a:spcPts val="0"/>
              </a:spcBef>
              <a:buNone/>
              <a:defRPr sz="1200" b="0" i="0" u="none" strike="noStrike" cap="none">
                <a:solidFill>
                  <a:srgbClr val="888888"/>
                </a:solidFill>
                <a:latin typeface="Montserrat"/>
                <a:ea typeface="Montserrat"/>
                <a:cs typeface="Montserrat"/>
                <a:sym typeface="Montserrat"/>
              </a:defRPr>
            </a:lvl2pPr>
            <a:lvl3pPr marL="0" marR="0" lvl="2" indent="0" algn="r" rtl="0">
              <a:spcBef>
                <a:spcPts val="0"/>
              </a:spcBef>
              <a:buNone/>
              <a:defRPr sz="1200" b="0" i="0" u="none" strike="noStrike" cap="none">
                <a:solidFill>
                  <a:srgbClr val="888888"/>
                </a:solidFill>
                <a:latin typeface="Montserrat"/>
                <a:ea typeface="Montserrat"/>
                <a:cs typeface="Montserrat"/>
                <a:sym typeface="Montserrat"/>
              </a:defRPr>
            </a:lvl3pPr>
            <a:lvl4pPr marL="0" marR="0" lvl="3" indent="0" algn="r" rtl="0">
              <a:spcBef>
                <a:spcPts val="0"/>
              </a:spcBef>
              <a:buNone/>
              <a:defRPr sz="1200" b="0" i="0" u="none" strike="noStrike" cap="none">
                <a:solidFill>
                  <a:srgbClr val="888888"/>
                </a:solidFill>
                <a:latin typeface="Montserrat"/>
                <a:ea typeface="Montserrat"/>
                <a:cs typeface="Montserrat"/>
                <a:sym typeface="Montserrat"/>
              </a:defRPr>
            </a:lvl4pPr>
            <a:lvl5pPr marL="0" marR="0" lvl="4" indent="0" algn="r" rtl="0">
              <a:spcBef>
                <a:spcPts val="0"/>
              </a:spcBef>
              <a:buNone/>
              <a:defRPr sz="1200" b="0" i="0" u="none" strike="noStrike" cap="none">
                <a:solidFill>
                  <a:srgbClr val="888888"/>
                </a:solidFill>
                <a:latin typeface="Montserrat"/>
                <a:ea typeface="Montserrat"/>
                <a:cs typeface="Montserrat"/>
                <a:sym typeface="Montserrat"/>
              </a:defRPr>
            </a:lvl5pPr>
            <a:lvl6pPr marL="0" marR="0" lvl="5" indent="0" algn="r" rtl="0">
              <a:spcBef>
                <a:spcPts val="0"/>
              </a:spcBef>
              <a:buNone/>
              <a:defRPr sz="1200" b="0" i="0" u="none" strike="noStrike" cap="none">
                <a:solidFill>
                  <a:srgbClr val="888888"/>
                </a:solidFill>
                <a:latin typeface="Montserrat"/>
                <a:ea typeface="Montserrat"/>
                <a:cs typeface="Montserrat"/>
                <a:sym typeface="Montserrat"/>
              </a:defRPr>
            </a:lvl6pPr>
            <a:lvl7pPr marL="0" marR="0" lvl="6" indent="0" algn="r" rtl="0">
              <a:spcBef>
                <a:spcPts val="0"/>
              </a:spcBef>
              <a:buNone/>
              <a:defRPr sz="1200" b="0" i="0" u="none" strike="noStrike" cap="none">
                <a:solidFill>
                  <a:srgbClr val="888888"/>
                </a:solidFill>
                <a:latin typeface="Montserrat"/>
                <a:ea typeface="Montserrat"/>
                <a:cs typeface="Montserrat"/>
                <a:sym typeface="Montserrat"/>
              </a:defRPr>
            </a:lvl7pPr>
            <a:lvl8pPr marL="0" marR="0" lvl="7" indent="0" algn="r" rtl="0">
              <a:spcBef>
                <a:spcPts val="0"/>
              </a:spcBef>
              <a:buNone/>
              <a:defRPr sz="1200" b="0" i="0" u="none" strike="noStrike" cap="none">
                <a:solidFill>
                  <a:srgbClr val="888888"/>
                </a:solidFill>
                <a:latin typeface="Montserrat"/>
                <a:ea typeface="Montserrat"/>
                <a:cs typeface="Montserrat"/>
                <a:sym typeface="Montserrat"/>
              </a:defRPr>
            </a:lvl8pPr>
            <a:lvl9pPr marL="0" marR="0" lvl="8" indent="0" algn="r" rtl="0">
              <a:spcBef>
                <a:spcPts val="0"/>
              </a:spcBef>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GB"/>
              <a:t>‹#›</a:t>
            </a:fld>
            <a:endParaRPr/>
          </a:p>
        </p:txBody>
      </p:sp>
      <p:sp>
        <p:nvSpPr>
          <p:cNvPr id="13" name="Google Shape;13;p6"/>
          <p:cNvSpPr txBox="1">
            <a:spLocks noGrp="1"/>
          </p:cNvSpPr>
          <p:nvPr>
            <p:ph type="title"/>
          </p:nvPr>
        </p:nvSpPr>
        <p:spPr>
          <a:xfrm>
            <a:off x="838200" y="365125"/>
            <a:ext cx="666219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000"/>
              <a:buFont typeface="Arial"/>
              <a:buNone/>
              <a:defRPr sz="40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6"/>
          <p:cNvSpPr txBox="1">
            <a:spLocks noGrp="1"/>
          </p:cNvSpPr>
          <p:nvPr>
            <p:ph type="body" idx="1"/>
          </p:nvPr>
        </p:nvSpPr>
        <p:spPr>
          <a:xfrm>
            <a:off x="838200" y="2570071"/>
            <a:ext cx="10515600" cy="342049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 name="Google Shape;15;p6" descr="A picture containing text, clock&#10;&#10;Description automatically generated"/>
          <p:cNvPicPr preferRelativeResize="0"/>
          <p:nvPr/>
        </p:nvPicPr>
        <p:blipFill rotWithShape="1">
          <a:blip r:embed="rId9">
            <a:alphaModFix amt="35000"/>
          </a:blip>
          <a:srcRect/>
          <a:stretch/>
        </p:blipFill>
        <p:spPr>
          <a:xfrm rot="-5137884">
            <a:off x="-1319538" y="2883604"/>
            <a:ext cx="2319457" cy="1824640"/>
          </a:xfrm>
          <a:prstGeom prst="rect">
            <a:avLst/>
          </a:prstGeom>
          <a:noFill/>
          <a:ln>
            <a:noFill/>
          </a:ln>
        </p:spPr>
      </p:pic>
      <p:pic>
        <p:nvPicPr>
          <p:cNvPr id="16" name="Google Shape;16;p6" descr="A picture containing text, clock&#10;&#10;Description automatically generated"/>
          <p:cNvPicPr preferRelativeResize="0"/>
          <p:nvPr/>
        </p:nvPicPr>
        <p:blipFill rotWithShape="1">
          <a:blip r:embed="rId9">
            <a:alphaModFix amt="35000"/>
          </a:blip>
          <a:srcRect/>
          <a:stretch/>
        </p:blipFill>
        <p:spPr>
          <a:xfrm rot="4550257">
            <a:off x="-826858" y="4827239"/>
            <a:ext cx="2319457" cy="1824640"/>
          </a:xfrm>
          <a:prstGeom prst="rect">
            <a:avLst/>
          </a:prstGeom>
          <a:noFill/>
          <a:ln>
            <a:noFill/>
          </a:ln>
        </p:spPr>
      </p:pic>
      <p:pic>
        <p:nvPicPr>
          <p:cNvPr id="17" name="Google Shape;17;p6" descr="Logo&#10;&#10;Description automatically generated"/>
          <p:cNvPicPr preferRelativeResize="0"/>
          <p:nvPr/>
        </p:nvPicPr>
        <p:blipFill rotWithShape="1">
          <a:blip r:embed="rId10">
            <a:alphaModFix/>
          </a:blip>
          <a:srcRect l="10392" t="5036" r="5139" b="10226"/>
          <a:stretch/>
        </p:blipFill>
        <p:spPr>
          <a:xfrm>
            <a:off x="7824487" y="365125"/>
            <a:ext cx="3646025" cy="13255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ascola-dev02.it.auth.gr/login"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1524000" y="2364828"/>
            <a:ext cx="9144000" cy="236482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2"/>
              </a:buClr>
              <a:buSzPts val="6000"/>
              <a:buFont typeface="Arial"/>
              <a:buNone/>
            </a:pPr>
            <a:r>
              <a:rPr lang="en-GB" dirty="0"/>
              <a:t>A sneak peek into the future of quality student mobility</a:t>
            </a:r>
            <a:endParaRPr dirty="0"/>
          </a:p>
        </p:txBody>
      </p:sp>
      <p:sp>
        <p:nvSpPr>
          <p:cNvPr id="69" name="Google Shape;69;p1"/>
          <p:cNvSpPr txBox="1"/>
          <p:nvPr/>
        </p:nvSpPr>
        <p:spPr>
          <a:xfrm>
            <a:off x="1524000" y="4852752"/>
            <a:ext cx="9144000" cy="901662"/>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lt2"/>
              </a:buClr>
              <a:buSzPts val="2000"/>
              <a:buFont typeface="Arial"/>
              <a:buNone/>
            </a:pPr>
            <a:r>
              <a:rPr lang="en-GB" sz="2000" b="0" i="0" u="none" strike="noStrike" cap="none" dirty="0">
                <a:solidFill>
                  <a:schemeClr val="lt2"/>
                </a:solidFill>
                <a:latin typeface="Montserrat"/>
                <a:ea typeface="Montserrat"/>
                <a:cs typeface="Montserrat"/>
                <a:sym typeface="Montserrat"/>
              </a:rPr>
              <a:t>Nikos Liolios </a:t>
            </a:r>
          </a:p>
          <a:p>
            <a:pPr marL="0" marR="0" lvl="0" indent="0" algn="ctr" rtl="0">
              <a:lnSpc>
                <a:spcPct val="90000"/>
              </a:lnSpc>
              <a:spcBef>
                <a:spcPts val="0"/>
              </a:spcBef>
              <a:spcAft>
                <a:spcPts val="0"/>
              </a:spcAft>
              <a:buClr>
                <a:schemeClr val="lt2"/>
              </a:buClr>
              <a:buSzPts val="2000"/>
              <a:buFont typeface="Arial"/>
              <a:buNone/>
            </a:pPr>
            <a:r>
              <a:rPr lang="en-GB" sz="2000" b="0" i="0" u="none" strike="noStrike" cap="none" dirty="0">
                <a:solidFill>
                  <a:schemeClr val="lt2"/>
                </a:solidFill>
                <a:latin typeface="Montserrat"/>
                <a:ea typeface="Montserrat"/>
                <a:cs typeface="Montserrat"/>
                <a:sym typeface="Montserrat"/>
              </a:rPr>
              <a:t>Erasmus+ Officer and Project Manager of the AsCOLA project</a:t>
            </a:r>
          </a:p>
          <a:p>
            <a:pPr marL="0" marR="0" lvl="0" indent="0" algn="ctr" rtl="0">
              <a:lnSpc>
                <a:spcPct val="90000"/>
              </a:lnSpc>
              <a:spcBef>
                <a:spcPts val="0"/>
              </a:spcBef>
              <a:spcAft>
                <a:spcPts val="0"/>
              </a:spcAft>
              <a:buClr>
                <a:schemeClr val="lt2"/>
              </a:buClr>
              <a:buSzPts val="2000"/>
              <a:buFont typeface="Arial"/>
              <a:buNone/>
            </a:pPr>
            <a:r>
              <a:rPr lang="en-GB" sz="2000" dirty="0">
                <a:solidFill>
                  <a:schemeClr val="lt2"/>
                </a:solidFill>
                <a:latin typeface="Montserrat"/>
                <a:ea typeface="Montserrat"/>
                <a:cs typeface="Montserrat"/>
                <a:sym typeface="Montserrat"/>
              </a:rPr>
              <a:t>Aristotle University of Thessaloniki</a:t>
            </a:r>
            <a:endParaRPr sz="2000" b="0" i="0" u="none" strike="noStrike" cap="none" dirty="0">
              <a:solidFill>
                <a:schemeClr val="lt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838200" y="365125"/>
            <a:ext cx="666219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Arial"/>
              <a:buNone/>
            </a:pPr>
            <a:r>
              <a:rPr lang="en-GB"/>
              <a:t>AsCOLA consortium</a:t>
            </a:r>
            <a:endParaRPr/>
          </a:p>
        </p:txBody>
      </p:sp>
      <p:pic>
        <p:nvPicPr>
          <p:cNvPr id="75" name="Google Shape;75;p2" descr="A picture containing text, clock&#10;&#10;Description automatically generated"/>
          <p:cNvPicPr preferRelativeResize="0"/>
          <p:nvPr/>
        </p:nvPicPr>
        <p:blipFill rotWithShape="1">
          <a:blip r:embed="rId3">
            <a:alphaModFix/>
          </a:blip>
          <a:srcRect/>
          <a:stretch/>
        </p:blipFill>
        <p:spPr>
          <a:xfrm>
            <a:off x="8397757" y="2031176"/>
            <a:ext cx="2837016" cy="1418508"/>
          </a:xfrm>
          <a:prstGeom prst="rect">
            <a:avLst/>
          </a:prstGeom>
          <a:noFill/>
          <a:ln>
            <a:noFill/>
          </a:ln>
        </p:spPr>
      </p:pic>
      <p:pic>
        <p:nvPicPr>
          <p:cNvPr id="76" name="Google Shape;76;p2" descr="Text&#10;&#10;Description automatically generated"/>
          <p:cNvPicPr preferRelativeResize="0"/>
          <p:nvPr/>
        </p:nvPicPr>
        <p:blipFill rotWithShape="1">
          <a:blip r:embed="rId4">
            <a:alphaModFix/>
          </a:blip>
          <a:srcRect/>
          <a:stretch/>
        </p:blipFill>
        <p:spPr>
          <a:xfrm>
            <a:off x="972165" y="2169626"/>
            <a:ext cx="3398274" cy="1106718"/>
          </a:xfrm>
          <a:prstGeom prst="rect">
            <a:avLst/>
          </a:prstGeom>
          <a:noFill/>
          <a:ln>
            <a:noFill/>
          </a:ln>
        </p:spPr>
      </p:pic>
      <p:pic>
        <p:nvPicPr>
          <p:cNvPr id="77" name="Google Shape;77;p2" descr="A picture containing text, sign&#10;&#10;Description automatically generated"/>
          <p:cNvPicPr preferRelativeResize="0"/>
          <p:nvPr/>
        </p:nvPicPr>
        <p:blipFill rotWithShape="1">
          <a:blip r:embed="rId5">
            <a:alphaModFix/>
          </a:blip>
          <a:srcRect/>
          <a:stretch/>
        </p:blipFill>
        <p:spPr>
          <a:xfrm>
            <a:off x="4684961" y="2169626"/>
            <a:ext cx="3398274" cy="1141608"/>
          </a:xfrm>
          <a:prstGeom prst="rect">
            <a:avLst/>
          </a:prstGeom>
          <a:noFill/>
          <a:ln>
            <a:noFill/>
          </a:ln>
        </p:spPr>
      </p:pic>
      <p:pic>
        <p:nvPicPr>
          <p:cNvPr id="78" name="Google Shape;78;p2" descr="Text&#10;&#10;Description automatically generated with medium confidence"/>
          <p:cNvPicPr preferRelativeResize="0"/>
          <p:nvPr/>
        </p:nvPicPr>
        <p:blipFill rotWithShape="1">
          <a:blip r:embed="rId6">
            <a:alphaModFix/>
          </a:blip>
          <a:srcRect/>
          <a:stretch/>
        </p:blipFill>
        <p:spPr>
          <a:xfrm>
            <a:off x="6818291" y="3793270"/>
            <a:ext cx="2933733" cy="1418508"/>
          </a:xfrm>
          <a:prstGeom prst="rect">
            <a:avLst/>
          </a:prstGeom>
          <a:noFill/>
          <a:ln>
            <a:noFill/>
          </a:ln>
        </p:spPr>
      </p:pic>
      <p:pic>
        <p:nvPicPr>
          <p:cNvPr id="79" name="Google Shape;79;p2" descr="Icon&#10;&#10;Description automatically generated"/>
          <p:cNvPicPr preferRelativeResize="0"/>
          <p:nvPr/>
        </p:nvPicPr>
        <p:blipFill rotWithShape="1">
          <a:blip r:embed="rId7">
            <a:alphaModFix/>
          </a:blip>
          <a:srcRect/>
          <a:stretch/>
        </p:blipFill>
        <p:spPr>
          <a:xfrm>
            <a:off x="2368047" y="4162512"/>
            <a:ext cx="3602499" cy="6800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title"/>
          </p:nvPr>
        </p:nvSpPr>
        <p:spPr>
          <a:xfrm>
            <a:off x="838200" y="504021"/>
            <a:ext cx="6662195" cy="11280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Arial"/>
              <a:buNone/>
            </a:pPr>
            <a:r>
              <a:rPr lang="en-GB" dirty="0"/>
              <a:t>AsCOLA in a nutshell</a:t>
            </a:r>
            <a:endParaRPr dirty="0"/>
          </a:p>
        </p:txBody>
      </p:sp>
      <p:sp>
        <p:nvSpPr>
          <p:cNvPr id="85" name="Google Shape;85;p3"/>
          <p:cNvSpPr txBox="1">
            <a:spLocks noGrp="1"/>
          </p:cNvSpPr>
          <p:nvPr>
            <p:ph type="body" idx="1"/>
          </p:nvPr>
        </p:nvSpPr>
        <p:spPr>
          <a:xfrm>
            <a:off x="838200" y="1840375"/>
            <a:ext cx="10515600" cy="4150191"/>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120000"/>
              </a:lnSpc>
              <a:spcBef>
                <a:spcPts val="0"/>
              </a:spcBef>
              <a:spcAft>
                <a:spcPts val="0"/>
              </a:spcAft>
              <a:buClr>
                <a:schemeClr val="dk1"/>
              </a:buClr>
              <a:buSzPts val="2800"/>
              <a:buNone/>
            </a:pPr>
            <a:r>
              <a:rPr lang="en-US" b="0" i="0" dirty="0">
                <a:solidFill>
                  <a:srgbClr val="4A4A4A"/>
                </a:solidFill>
                <a:effectLst/>
                <a:latin typeface="Open Sans" panose="020B0606030504020204" pitchFamily="34" charset="0"/>
              </a:rPr>
              <a:t>AsCOLA is a European-wide project aimed at </a:t>
            </a:r>
            <a:r>
              <a:rPr lang="en-US" b="1" i="0" u="sng" dirty="0">
                <a:solidFill>
                  <a:srgbClr val="4A4A4A"/>
                </a:solidFill>
                <a:effectLst/>
                <a:latin typeface="Open Sans" panose="020B0606030504020204" pitchFamily="34" charset="0"/>
              </a:rPr>
              <a:t>digitalizing</a:t>
            </a:r>
            <a:r>
              <a:rPr lang="en-US" b="0" i="0" dirty="0">
                <a:solidFill>
                  <a:srgbClr val="4A4A4A"/>
                </a:solidFill>
                <a:effectLst/>
                <a:latin typeface="Open Sans" panose="020B0606030504020204" pitchFamily="34" charset="0"/>
              </a:rPr>
              <a:t> and enhancing the </a:t>
            </a:r>
            <a:r>
              <a:rPr lang="en-US" b="1" i="0" u="sng" dirty="0">
                <a:solidFill>
                  <a:srgbClr val="4A4A4A"/>
                </a:solidFill>
                <a:effectLst/>
                <a:latin typeface="Open Sans" panose="020B0606030504020204" pitchFamily="34" charset="0"/>
              </a:rPr>
              <a:t>quality</a:t>
            </a:r>
            <a:r>
              <a:rPr lang="en-US" b="0" i="0" dirty="0">
                <a:solidFill>
                  <a:srgbClr val="4A4A4A"/>
                </a:solidFill>
                <a:effectLst/>
                <a:latin typeface="Open Sans" panose="020B0606030504020204" pitchFamily="34" charset="0"/>
              </a:rPr>
              <a:t> framework of Erasmus+ </a:t>
            </a:r>
            <a:r>
              <a:rPr lang="en-US" b="1" i="0" u="sng" dirty="0">
                <a:solidFill>
                  <a:srgbClr val="4A4A4A"/>
                </a:solidFill>
                <a:effectLst/>
                <a:latin typeface="Open Sans" panose="020B0606030504020204" pitchFamily="34" charset="0"/>
              </a:rPr>
              <a:t>student mobility</a:t>
            </a:r>
            <a:r>
              <a:rPr lang="en-US" b="0" i="0" dirty="0">
                <a:solidFill>
                  <a:srgbClr val="4A4A4A"/>
                </a:solidFill>
                <a:effectLst/>
                <a:latin typeface="Open Sans" panose="020B0606030504020204" pitchFamily="34" charset="0"/>
              </a:rPr>
              <a:t>.</a:t>
            </a:r>
            <a:br>
              <a:rPr lang="en-US" dirty="0"/>
            </a:br>
            <a:endParaRPr lang="en-US" dirty="0"/>
          </a:p>
          <a:p>
            <a:pPr marL="0" lvl="0" indent="0" algn="just" rtl="0">
              <a:lnSpc>
                <a:spcPct val="120000"/>
              </a:lnSpc>
              <a:spcBef>
                <a:spcPts val="0"/>
              </a:spcBef>
              <a:spcAft>
                <a:spcPts val="0"/>
              </a:spcAft>
              <a:buClr>
                <a:schemeClr val="dk1"/>
              </a:buClr>
              <a:buSzPts val="2800"/>
              <a:buNone/>
            </a:pPr>
            <a:r>
              <a:rPr lang="en-US" b="0" i="0" dirty="0">
                <a:solidFill>
                  <a:srgbClr val="4A4A4A"/>
                </a:solidFill>
                <a:effectLst/>
                <a:latin typeface="Open Sans" panose="020B0606030504020204" pitchFamily="34" charset="0"/>
              </a:rPr>
              <a:t>By developing an </a:t>
            </a:r>
            <a:r>
              <a:rPr lang="en-US" b="1" i="0" u="sng" dirty="0">
                <a:solidFill>
                  <a:srgbClr val="4A4A4A"/>
                </a:solidFill>
                <a:effectLst/>
                <a:latin typeface="Open Sans" panose="020B0606030504020204" pitchFamily="34" charset="0"/>
              </a:rPr>
              <a:t>evaluation methodology </a:t>
            </a:r>
            <a:r>
              <a:rPr lang="en-US" b="0" i="0" dirty="0">
                <a:solidFill>
                  <a:srgbClr val="4A4A4A"/>
                </a:solidFill>
                <a:effectLst/>
                <a:latin typeface="Open Sans" panose="020B0606030504020204" pitchFamily="34" charset="0"/>
              </a:rPr>
              <a:t>and an </a:t>
            </a:r>
            <a:r>
              <a:rPr lang="en-US" b="1" i="0" u="sng" dirty="0">
                <a:solidFill>
                  <a:srgbClr val="4A4A4A"/>
                </a:solidFill>
                <a:effectLst/>
                <a:latin typeface="Open Sans" panose="020B0606030504020204" pitchFamily="34" charset="0"/>
              </a:rPr>
              <a:t>online evaluation tool</a:t>
            </a:r>
            <a:r>
              <a:rPr lang="en-US" b="0" i="0" dirty="0">
                <a:solidFill>
                  <a:srgbClr val="4A4A4A"/>
                </a:solidFill>
                <a:effectLst/>
                <a:latin typeface="Open Sans" panose="020B0606030504020204" pitchFamily="34" charset="0"/>
              </a:rPr>
              <a:t> for courses offered to mobile students, the project aims to </a:t>
            </a:r>
            <a:r>
              <a:rPr lang="en-US" b="1" i="0" u="sng" dirty="0">
                <a:solidFill>
                  <a:srgbClr val="4A4A4A"/>
                </a:solidFill>
                <a:effectLst/>
                <a:latin typeface="Open Sans" panose="020B0606030504020204" pitchFamily="34" charset="0"/>
              </a:rPr>
              <a:t>equip Higher Education Institutions </a:t>
            </a:r>
            <a:r>
              <a:rPr lang="en-US" b="0" i="0" dirty="0">
                <a:solidFill>
                  <a:srgbClr val="4A4A4A"/>
                </a:solidFill>
                <a:effectLst/>
                <a:latin typeface="Open Sans" panose="020B0606030504020204" pitchFamily="34" charset="0"/>
              </a:rPr>
              <a:t>(HEIs) with the necessary </a:t>
            </a:r>
            <a:r>
              <a:rPr lang="en-US" b="1" i="0" u="sng" dirty="0">
                <a:solidFill>
                  <a:srgbClr val="4A4A4A"/>
                </a:solidFill>
                <a:effectLst/>
                <a:latin typeface="Open Sans" panose="020B0606030504020204" pitchFamily="34" charset="0"/>
              </a:rPr>
              <a:t>tools to improve the learning experience </a:t>
            </a:r>
            <a:r>
              <a:rPr lang="en-US" b="0" i="0" dirty="0">
                <a:solidFill>
                  <a:srgbClr val="4A4A4A"/>
                </a:solidFill>
                <a:effectLst/>
                <a:latin typeface="Open Sans" panose="020B0606030504020204" pitchFamily="34" charset="0"/>
              </a:rPr>
              <a:t>of students.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title"/>
          </p:nvPr>
        </p:nvSpPr>
        <p:spPr>
          <a:xfrm>
            <a:off x="838200" y="365125"/>
            <a:ext cx="666219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Arial"/>
              <a:buNone/>
            </a:pPr>
            <a:r>
              <a:rPr lang="en-GB" dirty="0"/>
              <a:t>Achieved milestones</a:t>
            </a:r>
            <a:endParaRPr dirty="0"/>
          </a:p>
        </p:txBody>
      </p:sp>
      <p:sp>
        <p:nvSpPr>
          <p:cNvPr id="91" name="Google Shape;91;p4"/>
          <p:cNvSpPr>
            <a:spLocks noGrp="1"/>
          </p:cNvSpPr>
          <p:nvPr>
            <p:ph type="body" idx="1"/>
          </p:nvPr>
        </p:nvSpPr>
        <p:spPr>
          <a:xfrm>
            <a:off x="1313350" y="2051671"/>
            <a:ext cx="4161326" cy="3481388"/>
          </a:xfrm>
          <a:prstGeom prst="roundRect">
            <a:avLst>
              <a:gd name="adj" fmla="val 16667"/>
            </a:avLst>
          </a:prstGeom>
          <a:solidFill>
            <a:schemeClr val="lt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400"/>
              <a:buFont typeface="Montserrat"/>
              <a:buNone/>
            </a:pPr>
            <a:r>
              <a:rPr lang="en-US" sz="2400" dirty="0"/>
              <a:t>Report on evaluative methods and best practices</a:t>
            </a:r>
            <a:endParaRPr dirty="0"/>
          </a:p>
        </p:txBody>
      </p:sp>
      <p:sp>
        <p:nvSpPr>
          <p:cNvPr id="92" name="Google Shape;92;p4"/>
          <p:cNvSpPr>
            <a:spLocks noGrp="1"/>
          </p:cNvSpPr>
          <p:nvPr>
            <p:ph type="body" idx="2"/>
          </p:nvPr>
        </p:nvSpPr>
        <p:spPr>
          <a:xfrm>
            <a:off x="6096000" y="2051671"/>
            <a:ext cx="4548188" cy="3481388"/>
          </a:xfrm>
          <a:prstGeom prst="roundRect">
            <a:avLst>
              <a:gd name="adj" fmla="val 16667"/>
            </a:avLst>
          </a:prstGeom>
          <a:solidFill>
            <a:schemeClr val="accent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400"/>
              <a:buFont typeface="Montserrat"/>
              <a:buNone/>
            </a:pPr>
            <a:r>
              <a:rPr lang="en-US" sz="2400" dirty="0"/>
              <a:t>Blueprinting and development of an online evaluation tool</a:t>
            </a:r>
            <a:endParaRPr sz="2400" dirty="0"/>
          </a:p>
        </p:txBody>
      </p:sp>
      <p:pic>
        <p:nvPicPr>
          <p:cNvPr id="3" name="Picture 2">
            <a:extLst>
              <a:ext uri="{FF2B5EF4-FFF2-40B4-BE49-F238E27FC236}">
                <a16:creationId xmlns:a16="http://schemas.microsoft.com/office/drawing/2014/main" id="{DFEE1EAB-8D48-4BDC-838E-922CDA2DBD90}"/>
              </a:ext>
            </a:extLst>
          </p:cNvPr>
          <p:cNvPicPr>
            <a:picLocks noChangeAspect="1"/>
          </p:cNvPicPr>
          <p:nvPr/>
        </p:nvPicPr>
        <p:blipFill>
          <a:blip r:embed="rId3"/>
          <a:stretch>
            <a:fillRect/>
          </a:stretch>
        </p:blipFill>
        <p:spPr>
          <a:xfrm>
            <a:off x="4770093" y="4009380"/>
            <a:ext cx="1800476" cy="2181529"/>
          </a:xfrm>
          <a:prstGeom prst="rect">
            <a:avLst/>
          </a:prstGeom>
          <a:effectLst>
            <a:softEdge rad="1397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E51252-F1E5-4BB3-9674-D5E42BF911F8}"/>
              </a:ext>
            </a:extLst>
          </p:cNvPr>
          <p:cNvSpPr>
            <a:spLocks noGrp="1"/>
          </p:cNvSpPr>
          <p:nvPr>
            <p:ph type="title"/>
          </p:nvPr>
        </p:nvSpPr>
        <p:spPr/>
        <p:txBody>
          <a:bodyPr/>
          <a:lstStyle/>
          <a:p>
            <a:r>
              <a:rPr lang="en-US" dirty="0"/>
              <a:t>AsCOLA online tool (beta version)</a:t>
            </a:r>
            <a:endParaRPr lang="el-GR" dirty="0"/>
          </a:p>
        </p:txBody>
      </p:sp>
      <p:pic>
        <p:nvPicPr>
          <p:cNvPr id="9" name="Picture Placeholder 8">
            <a:extLst>
              <a:ext uri="{FF2B5EF4-FFF2-40B4-BE49-F238E27FC236}">
                <a16:creationId xmlns:a16="http://schemas.microsoft.com/office/drawing/2014/main" id="{9884A729-5D33-42BF-B3CC-09C81B0C2D25}"/>
              </a:ext>
            </a:extLst>
          </p:cNvPr>
          <p:cNvPicPr>
            <a:picLocks noGrp="1" noChangeAspect="1"/>
          </p:cNvPicPr>
          <p:nvPr>
            <p:ph type="pic" idx="2"/>
          </p:nvPr>
        </p:nvPicPr>
        <p:blipFill>
          <a:blip r:embed="rId2"/>
          <a:srcRect l="12205" r="12205"/>
          <a:stretch>
            <a:fillRect/>
          </a:stretch>
        </p:blipFill>
        <p:spPr/>
      </p:pic>
      <p:sp>
        <p:nvSpPr>
          <p:cNvPr id="6" name="Text Placeholder 5">
            <a:extLst>
              <a:ext uri="{FF2B5EF4-FFF2-40B4-BE49-F238E27FC236}">
                <a16:creationId xmlns:a16="http://schemas.microsoft.com/office/drawing/2014/main" id="{B9502E3F-7DE4-49E4-A1A5-94D965A75289}"/>
              </a:ext>
            </a:extLst>
          </p:cNvPr>
          <p:cNvSpPr>
            <a:spLocks noGrp="1"/>
          </p:cNvSpPr>
          <p:nvPr>
            <p:ph type="body" idx="1"/>
          </p:nvPr>
        </p:nvSpPr>
        <p:spPr/>
        <p:txBody>
          <a:bodyPr/>
          <a:lstStyle/>
          <a:p>
            <a:endParaRPr lang="en-US" dirty="0"/>
          </a:p>
          <a:p>
            <a:r>
              <a:rPr lang="en-US" dirty="0"/>
              <a:t>UX Research Survey to be launched soon</a:t>
            </a:r>
          </a:p>
          <a:p>
            <a:endParaRPr lang="en-US" dirty="0"/>
          </a:p>
          <a:p>
            <a:r>
              <a:rPr lang="en-US" dirty="0"/>
              <a:t> AsCOLA tool development environment</a:t>
            </a:r>
          </a:p>
          <a:p>
            <a:r>
              <a:rPr lang="en-US" dirty="0"/>
              <a:t>	</a:t>
            </a:r>
            <a:r>
              <a:rPr lang="en-US" sz="1800" b="1" i="0" u="sng" strike="noStrike" dirty="0">
                <a:solidFill>
                  <a:srgbClr val="1155CC"/>
                </a:solidFill>
                <a:effectLst/>
                <a:latin typeface="Arial" panose="020B0604020202020204" pitchFamily="34" charset="0"/>
                <a:hlinkClick r:id="rId3"/>
              </a:rPr>
              <a:t>http://ascola-dev02.it.auth.gr/login</a:t>
            </a:r>
            <a:endParaRPr lang="en-US" dirty="0"/>
          </a:p>
        </p:txBody>
      </p:sp>
    </p:spTree>
    <p:extLst>
      <p:ext uri="{BB962C8B-B14F-4D97-AF65-F5344CB8AC3E}">
        <p14:creationId xmlns:p14="http://schemas.microsoft.com/office/powerpoint/2010/main" val="2226919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txBox="1">
            <a:spLocks noGrp="1"/>
          </p:cNvSpPr>
          <p:nvPr>
            <p:ph type="body" idx="1"/>
          </p:nvPr>
        </p:nvSpPr>
        <p:spPr>
          <a:xfrm>
            <a:off x="2950369" y="3663153"/>
            <a:ext cx="6291262" cy="999045"/>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lt1"/>
              </a:buClr>
              <a:buSzPts val="3600"/>
              <a:buFont typeface="Montserrat SemiBold"/>
              <a:buNone/>
            </a:pPr>
            <a:r>
              <a:rPr lang="en-GB"/>
              <a:t>Thank you for your attention!</a:t>
            </a:r>
            <a:endParaRPr/>
          </a:p>
        </p:txBody>
      </p:sp>
      <p:sp>
        <p:nvSpPr>
          <p:cNvPr id="98" name="Google Shape;98;p5"/>
          <p:cNvSpPr txBox="1"/>
          <p:nvPr/>
        </p:nvSpPr>
        <p:spPr>
          <a:xfrm>
            <a:off x="2950369" y="5148197"/>
            <a:ext cx="6291262" cy="51304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400"/>
              <a:buFont typeface="Arial"/>
              <a:buNone/>
            </a:pPr>
            <a:r>
              <a:rPr lang="en-GB" sz="2400" b="0" i="0" u="none" strike="noStrike" cap="none">
                <a:solidFill>
                  <a:schemeClr val="lt1"/>
                </a:solidFill>
                <a:latin typeface="Montserrat"/>
                <a:ea typeface="Montserrat"/>
                <a:cs typeface="Montserrat"/>
                <a:sym typeface="Montserrat"/>
              </a:rPr>
              <a:t>project.uni-foundation.eu/ascola</a:t>
            </a:r>
            <a:endParaRPr/>
          </a:p>
        </p:txBody>
      </p:sp>
      <p:pic>
        <p:nvPicPr>
          <p:cNvPr id="4" name="Picture 3">
            <a:extLst>
              <a:ext uri="{FF2B5EF4-FFF2-40B4-BE49-F238E27FC236}">
                <a16:creationId xmlns:a16="http://schemas.microsoft.com/office/drawing/2014/main" id="{0F398E61-A2F1-4F25-8C0E-8A661C8A92CC}"/>
              </a:ext>
            </a:extLst>
          </p:cNvPr>
          <p:cNvPicPr>
            <a:picLocks noChangeAspect="1"/>
          </p:cNvPicPr>
          <p:nvPr/>
        </p:nvPicPr>
        <p:blipFill>
          <a:blip r:embed="rId3"/>
          <a:stretch>
            <a:fillRect/>
          </a:stretch>
        </p:blipFill>
        <p:spPr>
          <a:xfrm>
            <a:off x="142913" y="4313955"/>
            <a:ext cx="1800476" cy="2181529"/>
          </a:xfrm>
          <a:prstGeom prst="rect">
            <a:avLst/>
          </a:prstGeom>
          <a:effectLst>
            <a:softEdge rad="139700"/>
          </a:effectLst>
        </p:spPr>
      </p:pic>
    </p:spTree>
  </p:cSld>
  <p:clrMapOvr>
    <a:masterClrMapping/>
  </p:clrMapOvr>
</p:sld>
</file>

<file path=ppt/theme/theme1.xml><?xml version="1.0" encoding="utf-8"?>
<a:theme xmlns:a="http://schemas.openxmlformats.org/drawingml/2006/main" name="General Theme">
  <a:themeElements>
    <a:clrScheme name="AsCOLA">
      <a:dk1>
        <a:srgbClr val="000000"/>
      </a:dk1>
      <a:lt1>
        <a:srgbClr val="FFFFFF"/>
      </a:lt1>
      <a:dk2>
        <a:srgbClr val="210294"/>
      </a:dk2>
      <a:lt2>
        <a:srgbClr val="C70371"/>
      </a:lt2>
      <a:accent1>
        <a:srgbClr val="210294"/>
      </a:accent1>
      <a:accent2>
        <a:srgbClr val="134AB5"/>
      </a:accent2>
      <a:accent3>
        <a:srgbClr val="C70371"/>
      </a:accent3>
      <a:accent4>
        <a:srgbClr val="CACACA"/>
      </a:accent4>
      <a:accent5>
        <a:srgbClr val="932092"/>
      </a:accent5>
      <a:accent6>
        <a:srgbClr val="1B83FF"/>
      </a:accent6>
      <a:hlink>
        <a:srgbClr val="1760EA"/>
      </a:hlink>
      <a:folHlink>
        <a:srgbClr val="811C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153</Words>
  <Application>Microsoft Office PowerPoint</Application>
  <PresentationFormat>Widescreen</PresentationFormat>
  <Paragraphs>19</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Lato Light</vt:lpstr>
      <vt:lpstr>Montserrat SemiBold</vt:lpstr>
      <vt:lpstr>Montserrat</vt:lpstr>
      <vt:lpstr>Calibri</vt:lpstr>
      <vt:lpstr>Arial</vt:lpstr>
      <vt:lpstr>Open Sans</vt:lpstr>
      <vt:lpstr>General Theme</vt:lpstr>
      <vt:lpstr>A sneak peek into the future of quality student mobility</vt:lpstr>
      <vt:lpstr>AsCOLA consortium</vt:lpstr>
      <vt:lpstr>AsCOLA in a nutshell</vt:lpstr>
      <vt:lpstr>Achieved milestones</vt:lpstr>
      <vt:lpstr>AsCOLA online tool (beta version)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sneak peek into the future of quality student mobility</dc:title>
  <dc:creator>Debora Lucque</dc:creator>
  <cp:lastModifiedBy>Nikolaos Liolios</cp:lastModifiedBy>
  <cp:revision>3</cp:revision>
  <dcterms:created xsi:type="dcterms:W3CDTF">2023-03-16T11:59:28Z</dcterms:created>
  <dcterms:modified xsi:type="dcterms:W3CDTF">2024-10-15T09:05:35Z</dcterms:modified>
</cp:coreProperties>
</file>