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6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71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343433"/>
    <a:srgbClr val="636462"/>
    <a:srgbClr val="EB8B2D"/>
    <a:srgbClr val="777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1"/>
    <p:restoredTop sz="94628"/>
  </p:normalViewPr>
  <p:slideViewPr>
    <p:cSldViewPr snapToObjects="1" showGuides="1">
      <p:cViewPr>
        <p:scale>
          <a:sx n="120" d="100"/>
          <a:sy n="120" d="100"/>
        </p:scale>
        <p:origin x="-1122" y="-48"/>
      </p:cViewPr>
      <p:guideLst>
        <p:guide orient="horz" pos="1071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E5A1-857B-214D-8BEE-AF65CEFCD544}" type="datetimeFigureOut">
              <a:rPr lang="de-DE" smtClean="0"/>
              <a:t>05.10.2017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31BCB-E4CC-CD41-BF0E-941D9510A3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6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31BCB-E4CC-CD41-BF0E-941D9510A3D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3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4437112"/>
            <a:ext cx="7772400" cy="506437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3"/>
            <a:ext cx="7886700" cy="374441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latin typeface="+mj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 baseline="0">
                <a:latin typeface="+mj-lt"/>
              </a:defRPr>
            </a:lvl2pPr>
          </a:lstStyle>
          <a:p>
            <a:r>
              <a:rPr lang="de-DE" dirty="0" err="1" smtClean="0"/>
              <a:t>Founded</a:t>
            </a:r>
            <a:r>
              <a:rPr lang="de-DE" dirty="0" smtClean="0"/>
              <a:t> in 1669</a:t>
            </a:r>
          </a:p>
          <a:p>
            <a:r>
              <a:rPr lang="de-DE" dirty="0" smtClean="0"/>
              <a:t>16 </a:t>
            </a:r>
            <a:r>
              <a:rPr lang="de-DE" dirty="0" err="1" smtClean="0"/>
              <a:t>Faculties</a:t>
            </a:r>
            <a:endParaRPr lang="de-DE" dirty="0" smtClean="0"/>
          </a:p>
          <a:p>
            <a:r>
              <a:rPr lang="de-DE" dirty="0" smtClean="0"/>
              <a:t>28.290 </a:t>
            </a:r>
            <a:r>
              <a:rPr lang="de-DE" dirty="0" err="1" smtClean="0"/>
              <a:t>students</a:t>
            </a:r>
            <a:endParaRPr lang="de-DE" dirty="0" smtClean="0"/>
          </a:p>
          <a:p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4.500 </a:t>
            </a:r>
            <a:r>
              <a:rPr lang="de-DE" dirty="0" err="1" smtClean="0"/>
              <a:t>employees</a:t>
            </a:r>
            <a:endParaRPr lang="de-DE" dirty="0" smtClean="0"/>
          </a:p>
          <a:p>
            <a:r>
              <a:rPr lang="de-DE" dirty="0" smtClean="0"/>
              <a:t>40% international </a:t>
            </a:r>
            <a:r>
              <a:rPr lang="de-DE" dirty="0" err="1" smtClean="0"/>
              <a:t>students</a:t>
            </a:r>
            <a:endParaRPr lang="de-DE" dirty="0" smtClean="0"/>
          </a:p>
          <a:p>
            <a:pPr lvl="1"/>
            <a:r>
              <a:rPr lang="de-DE" dirty="0" err="1" smtClean="0"/>
              <a:t>Increasing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598526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Universität Innsbruck</a:t>
            </a:r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8526" y="1268760"/>
            <a:ext cx="7886700" cy="471586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International Relations Office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8526" y="2276872"/>
            <a:ext cx="7886700" cy="3672408"/>
          </a:xfrm>
          <a:prstGeom prst="rect">
            <a:avLst/>
          </a:prstGeom>
        </p:spPr>
        <p:txBody>
          <a:bodyPr/>
          <a:lstStyle>
            <a:lvl1pPr marL="342900" indent="-342900">
              <a:buFont typeface=".AppleSystemUIFont" charset="-120"/>
              <a:buChar char="»"/>
              <a:defRPr sz="1900">
                <a:latin typeface="+mj-lt"/>
              </a:defRPr>
            </a:lvl1pPr>
          </a:lstStyle>
          <a:p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158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 baseline="0">
                <a:solidFill>
                  <a:srgbClr val="636462"/>
                </a:solidFill>
              </a:defRPr>
            </a:lvl1pPr>
          </a:lstStyle>
          <a:p>
            <a:r>
              <a:rPr lang="de-DE" dirty="0" err="1" smtClean="0"/>
              <a:t>My</a:t>
            </a:r>
            <a:r>
              <a:rPr lang="de-DE" dirty="0" smtClean="0"/>
              <a:t> professional </a:t>
            </a:r>
            <a:r>
              <a:rPr lang="de-DE" dirty="0" err="1" smtClean="0"/>
              <a:t>duties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0158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 sz="1900" baseline="0">
                <a:solidFill>
                  <a:srgbClr val="343433"/>
                </a:solidFill>
                <a:latin typeface="+mj-lt"/>
              </a:defRPr>
            </a:lvl1pPr>
            <a:lvl2pPr marL="45720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err="1" smtClean="0"/>
              <a:t>Incoming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err="1" smtClean="0"/>
              <a:t>Nominations</a:t>
            </a:r>
            <a:endParaRPr lang="de-DE" dirty="0" smtClean="0"/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Information</a:t>
            </a:r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err="1" smtClean="0"/>
              <a:t>Application</a:t>
            </a:r>
            <a:endParaRPr lang="de-DE" dirty="0" smtClean="0"/>
          </a:p>
          <a:p>
            <a:pPr lvl="0"/>
            <a:endParaRPr lang="de-DE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err="1" smtClean="0"/>
              <a:t>Outgoing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endParaRPr lang="de-DE" dirty="0" smtClean="0"/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err="1" smtClean="0"/>
              <a:t>Consultation</a:t>
            </a:r>
            <a:endParaRPr lang="de-DE" dirty="0" smtClean="0"/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Information</a:t>
            </a:r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r>
              <a:rPr lang="de-DE" dirty="0" smtClean="0"/>
              <a:t>Learning Agreements</a:t>
            </a:r>
          </a:p>
          <a:p>
            <a:pPr marL="4572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3433"/>
              </a:buClr>
              <a:buSzTx/>
              <a:buFont typeface=".AppleSystemUIFont" charset="-120"/>
              <a:buChar char="»"/>
              <a:tabLst/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268760"/>
            <a:ext cx="7886700" cy="495125"/>
          </a:xfrm>
          <a:prstGeom prst="rect">
            <a:avLst/>
          </a:prstGeom>
        </p:spPr>
        <p:txBody>
          <a:bodyPr anchor="b"/>
          <a:lstStyle>
            <a:lvl1pPr algn="l"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2276872"/>
            <a:ext cx="7886700" cy="374441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B8B2D"/>
              </a:buClr>
              <a:buSzTx/>
              <a:buFont typeface=".AppleSystemUIFont" charset="-120"/>
              <a:buChar char="»"/>
              <a:tabLst/>
              <a:defRPr sz="1900">
                <a:solidFill>
                  <a:srgbClr val="EB8B2D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560" y="1268760"/>
            <a:ext cx="7886700" cy="54359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636462"/>
                </a:solidFill>
              </a:defRPr>
            </a:lvl1pPr>
          </a:lstStyle>
          <a:p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1" hasCustomPrompt="1"/>
          </p:nvPr>
        </p:nvSpPr>
        <p:spPr>
          <a:xfrm>
            <a:off x="611560" y="2276871"/>
            <a:ext cx="3960440" cy="37084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 </a:t>
            </a:r>
            <a:r>
              <a:rPr lang="de-DE" dirty="0" err="1" smtClean="0"/>
              <a:t>editor</a:t>
            </a:r>
            <a:endParaRPr lang="de-DE" dirty="0" smtClean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4788024" y="2276872"/>
            <a:ext cx="3636491" cy="37084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1pPr>
            <a:lvl2pPr marL="4572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2pPr>
            <a:lvl3pPr marL="9144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3pPr>
            <a:lvl4pPr marL="13716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4pPr>
            <a:lvl5pPr marL="1828800" indent="0">
              <a:buFontTx/>
              <a:buNone/>
              <a:defRPr sz="1900">
                <a:solidFill>
                  <a:srgbClr val="343433"/>
                </a:solidFill>
                <a:latin typeface="+mj-lt"/>
              </a:defRPr>
            </a:lvl5pPr>
          </a:lstStyle>
          <a:p>
            <a:pPr lvl="0"/>
            <a:r>
              <a:rPr lang="de-DE" dirty="0" err="1" smtClean="0"/>
              <a:t>Object</a:t>
            </a:r>
            <a:endParaRPr lang="de-DE" dirty="0" smtClean="0"/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03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1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43433"/>
                </a:solidFill>
                <a:latin typeface="+mj-lt"/>
              </a:defRPr>
            </a:lvl1pPr>
          </a:lstStyle>
          <a:p>
            <a:r>
              <a:rPr lang="de-DE" dirty="0" smtClean="0"/>
              <a:t>Page </a:t>
            </a:r>
            <a:fld id="{EBA229B5-7CFD-BC45-B1DD-7E8FA6FF2A0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43433"/>
                </a:solidFill>
              </a:defRPr>
            </a:lvl1pPr>
          </a:lstStyle>
          <a:p>
            <a:r>
              <a:rPr lang="de-DE" dirty="0" smtClean="0"/>
              <a:t>Place I </a:t>
            </a:r>
            <a:r>
              <a:rPr lang="de-DE" dirty="0" err="1" smtClean="0"/>
              <a:t>name</a:t>
            </a:r>
            <a:r>
              <a:rPr lang="de-DE" dirty="0" smtClean="0"/>
              <a:t> I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8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7" r:id="rId3"/>
    <p:sldLayoutId id="2147483662" r:id="rId4"/>
    <p:sldLayoutId id="2147483674" r:id="rId5"/>
    <p:sldLayoutId id="2147483676" r:id="rId6"/>
    <p:sldLayoutId id="214748367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4213" y="4221088"/>
            <a:ext cx="7772400" cy="506437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343433"/>
                </a:solidFill>
              </a:rPr>
              <a:t>Founded in 1669</a:t>
            </a:r>
          </a:p>
          <a:p>
            <a:pPr lvl="1"/>
            <a:r>
              <a:rPr lang="en-US" sz="1800" dirty="0" smtClean="0">
                <a:solidFill>
                  <a:srgbClr val="343433"/>
                </a:solidFill>
              </a:rPr>
              <a:t>350 years anniversary in 2019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343433"/>
                </a:solidFill>
              </a:rPr>
              <a:t>More </a:t>
            </a:r>
            <a:r>
              <a:rPr lang="de-DE" dirty="0" err="1" smtClean="0">
                <a:solidFill>
                  <a:srgbClr val="343433"/>
                </a:solidFill>
              </a:rPr>
              <a:t>than</a:t>
            </a:r>
            <a:r>
              <a:rPr lang="de-DE" dirty="0" smtClean="0">
                <a:solidFill>
                  <a:srgbClr val="343433"/>
                </a:solidFill>
              </a:rPr>
              <a:t> 100 </a:t>
            </a:r>
            <a:r>
              <a:rPr lang="de-DE" dirty="0" err="1" smtClean="0">
                <a:solidFill>
                  <a:srgbClr val="343433"/>
                </a:solidFill>
              </a:rPr>
              <a:t>study</a:t>
            </a:r>
            <a:r>
              <a:rPr lang="de-DE" dirty="0" smtClean="0">
                <a:solidFill>
                  <a:srgbClr val="343433"/>
                </a:solidFill>
              </a:rPr>
              <a:t> </a:t>
            </a:r>
            <a:r>
              <a:rPr lang="de-DE" dirty="0" err="1" smtClean="0">
                <a:solidFill>
                  <a:srgbClr val="343433"/>
                </a:solidFill>
              </a:rPr>
              <a:t>programmes</a:t>
            </a:r>
            <a:endParaRPr lang="de-DE" dirty="0" smtClean="0">
              <a:solidFill>
                <a:srgbClr val="343433"/>
              </a:solidFill>
            </a:endParaRPr>
          </a:p>
          <a:p>
            <a:pPr lvl="1"/>
            <a:r>
              <a:rPr lang="de-DE" sz="1800" dirty="0" smtClean="0">
                <a:solidFill>
                  <a:srgbClr val="343433"/>
                </a:solidFill>
              </a:rPr>
              <a:t>16 </a:t>
            </a:r>
            <a:r>
              <a:rPr lang="de-DE" sz="1800" dirty="0" err="1" smtClean="0">
                <a:solidFill>
                  <a:srgbClr val="343433"/>
                </a:solidFill>
              </a:rPr>
              <a:t>faculties</a:t>
            </a:r>
            <a:r>
              <a:rPr lang="de-DE" sz="1800" dirty="0" smtClean="0">
                <a:solidFill>
                  <a:srgbClr val="343433"/>
                </a:solidFill>
              </a:rPr>
              <a:t> </a:t>
            </a:r>
            <a:r>
              <a:rPr lang="de-DE" sz="1800" dirty="0" err="1" smtClean="0">
                <a:solidFill>
                  <a:srgbClr val="343433"/>
                </a:solidFill>
              </a:rPr>
              <a:t>and</a:t>
            </a:r>
            <a:r>
              <a:rPr lang="de-DE" sz="1800" dirty="0" smtClean="0">
                <a:solidFill>
                  <a:srgbClr val="343433"/>
                </a:solidFill>
              </a:rPr>
              <a:t> 80 </a:t>
            </a:r>
            <a:r>
              <a:rPr lang="de-DE" sz="1800" dirty="0" err="1" smtClean="0">
                <a:solidFill>
                  <a:srgbClr val="343433"/>
                </a:solidFill>
              </a:rPr>
              <a:t>institutes</a:t>
            </a:r>
            <a:endParaRPr lang="de-DE" sz="1800" dirty="0" smtClean="0">
              <a:solidFill>
                <a:srgbClr val="343433"/>
              </a:solidFill>
            </a:endParaRPr>
          </a:p>
          <a:p>
            <a:pPr lvl="1"/>
            <a:r>
              <a:rPr lang="de-DE" sz="1800" dirty="0" err="1" smtClean="0">
                <a:solidFill>
                  <a:srgbClr val="343433"/>
                </a:solidFill>
              </a:rPr>
              <a:t>Broad</a:t>
            </a:r>
            <a:r>
              <a:rPr lang="de-DE" sz="1800" dirty="0" smtClean="0">
                <a:solidFill>
                  <a:srgbClr val="343433"/>
                </a:solidFill>
              </a:rPr>
              <a:t> </a:t>
            </a:r>
            <a:r>
              <a:rPr lang="de-DE" sz="1800" dirty="0" err="1" smtClean="0">
                <a:solidFill>
                  <a:srgbClr val="343433"/>
                </a:solidFill>
              </a:rPr>
              <a:t>offer</a:t>
            </a:r>
            <a:endParaRPr lang="de-DE" sz="1800" dirty="0" smtClean="0">
              <a:solidFill>
                <a:srgbClr val="343433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343433"/>
                </a:solidFill>
              </a:rPr>
              <a:t>University </a:t>
            </a:r>
            <a:r>
              <a:rPr lang="de-DE" dirty="0" err="1" smtClean="0">
                <a:solidFill>
                  <a:srgbClr val="343433"/>
                </a:solidFill>
              </a:rPr>
              <a:t>for</a:t>
            </a:r>
            <a:r>
              <a:rPr lang="de-DE" dirty="0" smtClean="0">
                <a:solidFill>
                  <a:srgbClr val="343433"/>
                </a:solidFill>
              </a:rPr>
              <a:t> </a:t>
            </a:r>
            <a:r>
              <a:rPr lang="de-DE" dirty="0" err="1" smtClean="0">
                <a:solidFill>
                  <a:srgbClr val="343433"/>
                </a:solidFill>
              </a:rPr>
              <a:t>Tyrol</a:t>
            </a:r>
            <a:r>
              <a:rPr lang="de-DE" dirty="0" smtClean="0">
                <a:solidFill>
                  <a:srgbClr val="343433"/>
                </a:solidFill>
              </a:rPr>
              <a:t>, South </a:t>
            </a:r>
            <a:r>
              <a:rPr lang="de-DE" dirty="0" err="1" smtClean="0">
                <a:solidFill>
                  <a:srgbClr val="343433"/>
                </a:solidFill>
              </a:rPr>
              <a:t>Tyrol</a:t>
            </a:r>
            <a:r>
              <a:rPr lang="de-DE" dirty="0" smtClean="0">
                <a:solidFill>
                  <a:srgbClr val="343433"/>
                </a:solidFill>
              </a:rPr>
              <a:t>, Vorarlberg </a:t>
            </a:r>
            <a:r>
              <a:rPr lang="de-DE" dirty="0" err="1" smtClean="0">
                <a:solidFill>
                  <a:srgbClr val="343433"/>
                </a:solidFill>
              </a:rPr>
              <a:t>and</a:t>
            </a:r>
            <a:r>
              <a:rPr lang="de-DE" dirty="0" smtClean="0">
                <a:solidFill>
                  <a:srgbClr val="343433"/>
                </a:solidFill>
              </a:rPr>
              <a:t> Liechtenstein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343433"/>
                </a:solidFill>
              </a:rPr>
              <a:t>More </a:t>
            </a:r>
            <a:r>
              <a:rPr lang="de-DE" dirty="0" err="1" smtClean="0">
                <a:solidFill>
                  <a:srgbClr val="343433"/>
                </a:solidFill>
              </a:rPr>
              <a:t>than</a:t>
            </a:r>
            <a:r>
              <a:rPr lang="de-DE" dirty="0" smtClean="0">
                <a:solidFill>
                  <a:srgbClr val="343433"/>
                </a:solidFill>
              </a:rPr>
              <a:t> 28.000 </a:t>
            </a:r>
            <a:r>
              <a:rPr lang="de-DE" dirty="0" err="1" smtClean="0">
                <a:solidFill>
                  <a:srgbClr val="343433"/>
                </a:solidFill>
              </a:rPr>
              <a:t>students</a:t>
            </a:r>
            <a:endParaRPr lang="de-DE" dirty="0" smtClean="0">
              <a:solidFill>
                <a:srgbClr val="343433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343433"/>
                </a:solidFill>
              </a:rPr>
              <a:t>Part </a:t>
            </a:r>
            <a:r>
              <a:rPr lang="de-DE" dirty="0" err="1" smtClean="0">
                <a:solidFill>
                  <a:srgbClr val="343433"/>
                </a:solidFill>
              </a:rPr>
              <a:t>of</a:t>
            </a:r>
            <a:r>
              <a:rPr lang="de-DE" dirty="0" smtClean="0">
                <a:solidFill>
                  <a:srgbClr val="343433"/>
                </a:solidFill>
              </a:rPr>
              <a:t> </a:t>
            </a:r>
            <a:r>
              <a:rPr lang="de-DE" dirty="0" err="1" smtClean="0">
                <a:solidFill>
                  <a:srgbClr val="343433"/>
                </a:solidFill>
              </a:rPr>
              <a:t>the</a:t>
            </a:r>
            <a:r>
              <a:rPr lang="de-DE" dirty="0" smtClean="0">
                <a:solidFill>
                  <a:srgbClr val="343433"/>
                </a:solidFill>
              </a:rPr>
              <a:t> Erasmus </a:t>
            </a:r>
            <a:r>
              <a:rPr lang="de-DE" dirty="0" err="1" smtClean="0">
                <a:solidFill>
                  <a:srgbClr val="343433"/>
                </a:solidFill>
              </a:rPr>
              <a:t>programme</a:t>
            </a:r>
            <a:r>
              <a:rPr lang="de-DE" dirty="0" smtClean="0">
                <a:solidFill>
                  <a:srgbClr val="343433"/>
                </a:solidFill>
              </a:rPr>
              <a:t> </a:t>
            </a:r>
            <a:r>
              <a:rPr lang="de-DE" dirty="0" err="1" smtClean="0">
                <a:solidFill>
                  <a:srgbClr val="343433"/>
                </a:solidFill>
              </a:rPr>
              <a:t>since</a:t>
            </a:r>
            <a:r>
              <a:rPr lang="de-DE" dirty="0" smtClean="0">
                <a:solidFill>
                  <a:srgbClr val="343433"/>
                </a:solidFill>
              </a:rPr>
              <a:t> 1992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EBA229B5-7CFD-BC45-B1DD-7E8FA6FF2A0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343433"/>
                </a:solidFill>
              </a:rPr>
              <a:t>Universität Innsbruck</a:t>
            </a:r>
            <a:endParaRPr lang="de-DE" dirty="0">
              <a:solidFill>
                <a:srgbClr val="343433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343433"/>
                </a:solidFill>
              </a:rPr>
              <a:t>International Relations Office</a:t>
            </a:r>
            <a:endParaRPr lang="de-DE" dirty="0">
              <a:solidFill>
                <a:srgbClr val="343433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343433"/>
                </a:solidFill>
              </a:rPr>
              <a:t>10 </a:t>
            </a:r>
            <a:r>
              <a:rPr lang="de-DE" sz="2000" dirty="0" err="1" smtClean="0">
                <a:solidFill>
                  <a:srgbClr val="343433"/>
                </a:solidFill>
              </a:rPr>
              <a:t>employees</a:t>
            </a:r>
            <a:endParaRPr lang="de-DE" sz="2000" dirty="0" smtClean="0">
              <a:solidFill>
                <a:srgbClr val="343433"/>
              </a:solidFill>
            </a:endParaRPr>
          </a:p>
          <a:p>
            <a:pPr lvl="1"/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International </a:t>
            </a: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Mobilities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lvl="1"/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Erasmus+ </a:t>
            </a: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programme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lvl="1"/>
            <a:endParaRPr lang="de-DE" sz="1800" dirty="0">
              <a:solidFill>
                <a:srgbClr val="343433"/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343433"/>
                </a:solidFill>
              </a:rPr>
              <a:t>Erasmus+ </a:t>
            </a:r>
            <a:r>
              <a:rPr lang="de-DE" sz="2000" dirty="0" err="1" smtClean="0">
                <a:solidFill>
                  <a:srgbClr val="343433"/>
                </a:solidFill>
              </a:rPr>
              <a:t>programme</a:t>
            </a:r>
            <a:endParaRPr lang="de-DE" sz="2000" dirty="0" smtClean="0">
              <a:solidFill>
                <a:srgbClr val="343433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4 </a:t>
            </a: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employees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SMS, SMT, STA, STT, international </a:t>
            </a: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credit</a:t>
            </a: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 </a:t>
            </a: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mobility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2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343433"/>
                </a:solidFill>
              </a:rPr>
              <a:t>professional </a:t>
            </a:r>
            <a:r>
              <a:rPr lang="de-DE" dirty="0" err="1" smtClean="0">
                <a:solidFill>
                  <a:srgbClr val="343433"/>
                </a:solidFill>
              </a:rPr>
              <a:t>duties</a:t>
            </a:r>
            <a:endParaRPr lang="de-DE" dirty="0">
              <a:solidFill>
                <a:srgbClr val="343433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DE" sz="2000" dirty="0" err="1" smtClean="0"/>
              <a:t>Incoming</a:t>
            </a:r>
            <a:r>
              <a:rPr lang="de-DE" sz="2000" dirty="0" smtClean="0"/>
              <a:t> </a:t>
            </a:r>
            <a:r>
              <a:rPr lang="de-DE" sz="2000" dirty="0" err="1" smtClean="0"/>
              <a:t>students</a:t>
            </a:r>
            <a:endParaRPr lang="de-DE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Nomination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Coordination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2000" dirty="0" err="1" smtClean="0"/>
              <a:t>Outgoing</a:t>
            </a:r>
            <a:r>
              <a:rPr lang="de-DE" sz="2000" dirty="0" smtClean="0"/>
              <a:t> </a:t>
            </a:r>
            <a:r>
              <a:rPr lang="de-DE" sz="2000" dirty="0" err="1" smtClean="0"/>
              <a:t>students</a:t>
            </a:r>
            <a:endParaRPr lang="de-DE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Nomination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err="1" smtClean="0">
                <a:solidFill>
                  <a:srgbClr val="343433"/>
                </a:solidFill>
                <a:latin typeface="+mj-lt"/>
              </a:rPr>
              <a:t>Consultation</a:t>
            </a:r>
            <a:endParaRPr lang="de-DE" sz="1800" dirty="0" smtClean="0">
              <a:solidFill>
                <a:srgbClr val="343433"/>
              </a:solidFill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343433"/>
                </a:solidFill>
                <a:latin typeface="+mj-lt"/>
              </a:rPr>
              <a:t>Learning Agreements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BA229B5-7CFD-BC45-B1DD-7E8FA6FF2A0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5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87574" y="6309320"/>
            <a:ext cx="286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111111"/>
                </a:solidFill>
              </a:rPr>
              <a:t>Isabel.Hofmann@uibk.ac.at</a:t>
            </a:r>
            <a:endParaRPr lang="de-AT" dirty="0">
              <a:solidFill>
                <a:srgbClr val="1111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Office-Design</vt:lpstr>
      <vt:lpstr>PowerPoint Presentation</vt:lpstr>
      <vt:lpstr>Universität Innsbruck</vt:lpstr>
      <vt:lpstr>International Relations Office</vt:lpstr>
      <vt:lpstr>professional duties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Vasiliki Paschalidou</cp:lastModifiedBy>
  <cp:revision>68</cp:revision>
  <dcterms:created xsi:type="dcterms:W3CDTF">2017-06-06T07:41:45Z</dcterms:created>
  <dcterms:modified xsi:type="dcterms:W3CDTF">2017-10-05T08:32:18Z</dcterms:modified>
</cp:coreProperties>
</file>