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DD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B752A-B854-4109-80A5-14AE12F0A383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73667-F7D9-456D-8759-B47E226CE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2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3667-F7D9-456D-8759-B47E226CED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1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2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2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04F3-E36E-1B45-A610-7AE9B145CE0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122E-ED6C-5442-8D22-AA4D6E9B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4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84365" y="6674092"/>
            <a:ext cx="9689413" cy="4403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806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84365" y="6749184"/>
            <a:ext cx="9689413" cy="440386"/>
          </a:xfrm>
          <a:prstGeom prst="rect">
            <a:avLst/>
          </a:prstGeom>
          <a:solidFill>
            <a:srgbClr val="DD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85593"/>
            <a:ext cx="7748900" cy="986827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		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Picture 6" descr="University logo_sidetransparent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9" y="218391"/>
            <a:ext cx="3855248" cy="12465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2151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4365" y="6637807"/>
            <a:ext cx="9689413" cy="4403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806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007"/>
            <a:ext cx="8229600" cy="717847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University of Malta</a:t>
            </a:r>
            <a:endParaRPr lang="en-US" sz="3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4365" y="6749183"/>
            <a:ext cx="9689413" cy="329009"/>
          </a:xfrm>
          <a:prstGeom prst="rect">
            <a:avLst/>
          </a:prstGeom>
          <a:solidFill>
            <a:srgbClr val="DD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University emble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538" r="-73538"/>
          <a:stretch>
            <a:fillRect/>
          </a:stretch>
        </p:blipFill>
        <p:spPr>
          <a:xfrm>
            <a:off x="7535333" y="5893296"/>
            <a:ext cx="1754130" cy="964704"/>
          </a:xfrm>
        </p:spPr>
      </p:pic>
      <p:sp>
        <p:nvSpPr>
          <p:cNvPr id="8" name="TextBox 7"/>
          <p:cNvSpPr txBox="1"/>
          <p:nvPr/>
        </p:nvSpPr>
        <p:spPr>
          <a:xfrm>
            <a:off x="559742" y="1271461"/>
            <a:ext cx="812705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Founded in November 1592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 University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11,500 students of which 10% are international from 92 different countries</a:t>
            </a:r>
          </a:p>
          <a:p>
            <a:pPr>
              <a:buSzPct val="70000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Courses at undergraduate, post-graduate and doctoral level (modular system, ECTS</a:t>
            </a: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Foundation Studies Course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English as the medium of </a:t>
            </a: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instruction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Taught and </a:t>
            </a: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Research </a:t>
            </a:r>
            <a:r>
              <a:rPr lang="en-GB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Master Level </a:t>
            </a: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Programmes &amp; Joint </a:t>
            </a:r>
            <a:r>
              <a:rPr lang="en-GB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and Dual Degree </a:t>
            </a:r>
            <a:r>
              <a:rPr lang="en-GB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Programmes</a:t>
            </a:r>
          </a:p>
          <a:p>
            <a:pPr>
              <a:buSzPct val="70000"/>
            </a:pPr>
            <a:endParaRPr lang="en-GB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4365" y="6637807"/>
            <a:ext cx="9689413" cy="4403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806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0139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International &amp; EU Office </a:t>
            </a:r>
            <a:br>
              <a:rPr lang="en-GB" sz="3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en-US" sz="32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4365" y="6749183"/>
            <a:ext cx="9689413" cy="329009"/>
          </a:xfrm>
          <a:prstGeom prst="rect">
            <a:avLst/>
          </a:prstGeom>
          <a:solidFill>
            <a:srgbClr val="DD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University emble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538" r="-73538"/>
          <a:stretch>
            <a:fillRect/>
          </a:stretch>
        </p:blipFill>
        <p:spPr>
          <a:xfrm>
            <a:off x="7535333" y="5893296"/>
            <a:ext cx="1754130" cy="964704"/>
          </a:xfrm>
        </p:spPr>
      </p:pic>
      <p:sp>
        <p:nvSpPr>
          <p:cNvPr id="8" name="TextBox 7"/>
          <p:cNvSpPr txBox="1"/>
          <p:nvPr/>
        </p:nvSpPr>
        <p:spPr>
          <a:xfrm>
            <a:off x="457200" y="1264778"/>
            <a:ext cx="82039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Point </a:t>
            </a: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of contact for all international students and outbound exchange students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15 members of </a:t>
            </a: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staff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Erasmus+ with Programme Countries &amp; Partner Countries, Project Support, Gulf Area, International Programmes, </a:t>
            </a: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Visa</a:t>
            </a: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, Residence </a:t>
            </a: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Permit, Orientation </a:t>
            </a: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and </a:t>
            </a: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integration, Personal </a:t>
            </a: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and psycho-social support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Provide support at all </a:t>
            </a: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times</a:t>
            </a: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9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4365" y="6637807"/>
            <a:ext cx="9689413" cy="4403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806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0139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Area of Work</a:t>
            </a:r>
            <a:r>
              <a:rPr lang="en-GB" sz="3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GB" sz="32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endParaRPr lang="en-US" sz="32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4365" y="6749183"/>
            <a:ext cx="9689413" cy="329009"/>
          </a:xfrm>
          <a:prstGeom prst="rect">
            <a:avLst/>
          </a:prstGeom>
          <a:solidFill>
            <a:srgbClr val="DD020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University emble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538" r="-73538"/>
          <a:stretch>
            <a:fillRect/>
          </a:stretch>
        </p:blipFill>
        <p:spPr>
          <a:xfrm>
            <a:off x="7535333" y="5893296"/>
            <a:ext cx="1754130" cy="964704"/>
          </a:xfrm>
        </p:spPr>
      </p:pic>
      <p:sp>
        <p:nvSpPr>
          <p:cNvPr id="9" name="TextBox 8"/>
          <p:cNvSpPr txBox="1"/>
          <p:nvPr/>
        </p:nvSpPr>
        <p:spPr>
          <a:xfrm>
            <a:off x="457200" y="1264778"/>
            <a:ext cx="8203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</a:pP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Erasmus+ with Partner Countries</a:t>
            </a: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SzPct val="70000"/>
              <a:buFont typeface="Arial" panose="020B0604020202020204" pitchFamily="34" charset="0"/>
              <a:buChar char="•"/>
            </a:pPr>
            <a:r>
              <a:rPr lang="en-GB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Project Support</a:t>
            </a:r>
            <a:endParaRPr lang="en-GB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123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</vt:lpstr>
      <vt:lpstr>University of Malta</vt:lpstr>
      <vt:lpstr>The International &amp; EU Office  </vt:lpstr>
      <vt:lpstr>Area of Work </vt:lpstr>
    </vt:vector>
  </TitlesOfParts>
  <Company>University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Claude Vancell</dc:creator>
  <cp:lastModifiedBy>KERSTEN CALLEJA</cp:lastModifiedBy>
  <cp:revision>49</cp:revision>
  <dcterms:created xsi:type="dcterms:W3CDTF">2015-04-08T09:34:34Z</dcterms:created>
  <dcterms:modified xsi:type="dcterms:W3CDTF">2016-10-14T14:57:48Z</dcterms:modified>
</cp:coreProperties>
</file>