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355" r:id="rId3"/>
    <p:sldId id="352" r:id="rId4"/>
    <p:sldId id="351" r:id="rId5"/>
    <p:sldId id="356" r:id="rId6"/>
    <p:sldId id="647" r:id="rId7"/>
    <p:sldId id="358" r:id="rId8"/>
    <p:sldId id="653" r:id="rId9"/>
    <p:sldId id="341" r:id="rId10"/>
    <p:sldId id="342" r:id="rId11"/>
    <p:sldId id="651" r:id="rId12"/>
    <p:sldId id="648" r:id="rId13"/>
    <p:sldId id="649" r:id="rId14"/>
    <p:sldId id="650" r:id="rId15"/>
    <p:sldId id="345" r:id="rId16"/>
    <p:sldId id="344" r:id="rId17"/>
    <p:sldId id="423" r:id="rId18"/>
    <p:sldId id="378" r:id="rId19"/>
    <p:sldId id="419" r:id="rId20"/>
    <p:sldId id="422" r:id="rId21"/>
    <p:sldId id="327" r:id="rId22"/>
    <p:sldId id="303" r:id="rId23"/>
    <p:sldId id="372" r:id="rId24"/>
    <p:sldId id="294" r:id="rId25"/>
    <p:sldId id="288" r:id="rId26"/>
    <p:sldId id="287" r:id="rId27"/>
    <p:sldId id="295" r:id="rId28"/>
    <p:sldId id="324" r:id="rId29"/>
    <p:sldId id="420" r:id="rId30"/>
    <p:sldId id="652" r:id="rId31"/>
    <p:sldId id="321" r:id="rId32"/>
    <p:sldId id="421" r:id="rId33"/>
    <p:sldId id="265" r:id="rId3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588"/>
    <a:srgbClr val="80C535"/>
    <a:srgbClr val="375517"/>
    <a:srgbClr val="3333FF"/>
    <a:srgbClr val="334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4660"/>
  </p:normalViewPr>
  <p:slideViewPr>
    <p:cSldViewPr>
      <p:cViewPr varScale="1">
        <p:scale>
          <a:sx n="145" d="100"/>
          <a:sy n="145" d="100"/>
        </p:scale>
        <p:origin x="12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notesViewPr>
    <p:cSldViewPr>
      <p:cViewPr varScale="1">
        <p:scale>
          <a:sx n="82" d="100"/>
          <a:sy n="82" d="100"/>
        </p:scale>
        <p:origin x="-312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clabs\dfs\files\admin-teep\office\STAFF%20TRAINING\2024\Presentations\Copy%20of%20&#931;&#964;&#945;&#964;&#953;&#963;&#964;&#953;&#954;&#940;%20&#947;&#953;&#945;%20EST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clabs\dfs\files\admin-teep\office\STAFF%20TRAINING\2024\Presentations\Copy%20of%20&#931;&#964;&#945;&#964;&#953;&#963;&#964;&#953;&#954;&#940;%20&#947;&#953;&#945;%20ESTW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clabs\dfs\files\admin-teep\office\STAFF%20TRAINING\2024\Presentations\Copy%20of%20&#931;&#964;&#945;&#964;&#953;&#963;&#964;&#953;&#954;&#940;%20&#947;&#953;&#945;%20ESTW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clabs\dfs\files\admin-teep\office\STAFF%20TRAINING\2024\Presentations\Copy%20of%20&#931;&#964;&#945;&#964;&#953;&#963;&#964;&#953;&#954;&#940;%20&#947;&#953;&#945;%20ESTW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Total number of Erasmus+ mobilities per category 2014-2023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5.7601244633076358E-2"/>
          <c:y val="0.1603857038987577"/>
          <c:w val="0.92943042372645113"/>
          <c:h val="0.7417972684275875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Sheet2!$C$1:$H$1</c:f>
              <c:strCache>
                <c:ptCount val="6"/>
                <c:pt idx="0">
                  <c:v>Outgoing Students Studies</c:v>
                </c:pt>
                <c:pt idx="1">
                  <c:v>Outgoing Students Traineeships</c:v>
                </c:pt>
                <c:pt idx="2">
                  <c:v>Incoming Students Studies</c:v>
                </c:pt>
                <c:pt idx="3">
                  <c:v>Incoming Students Traineeships</c:v>
                </c:pt>
                <c:pt idx="4">
                  <c:v>Outgoing Staff Members Teaching</c:v>
                </c:pt>
                <c:pt idx="5">
                  <c:v>Outgoing Staff Members Training</c:v>
                </c:pt>
              </c:strCache>
            </c:strRef>
          </c:cat>
          <c:val>
            <c:numRef>
              <c:f>Sheet2!$C$12:$H$12</c:f>
              <c:numCache>
                <c:formatCode>General</c:formatCode>
                <c:ptCount val="6"/>
                <c:pt idx="0">
                  <c:v>5482</c:v>
                </c:pt>
                <c:pt idx="1">
                  <c:v>2292</c:v>
                </c:pt>
                <c:pt idx="2">
                  <c:v>5339</c:v>
                </c:pt>
                <c:pt idx="3">
                  <c:v>256</c:v>
                </c:pt>
                <c:pt idx="4">
                  <c:v>496</c:v>
                </c:pt>
                <c:pt idx="5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7-4A26-9649-C6ABFE5F8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48920880"/>
        <c:axId val="1548923376"/>
      </c:barChart>
      <c:catAx>
        <c:axId val="154892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48923376"/>
        <c:crosses val="autoZero"/>
        <c:auto val="1"/>
        <c:lblAlgn val="ctr"/>
        <c:lblOffset val="100"/>
        <c:noMultiLvlLbl val="0"/>
      </c:catAx>
      <c:valAx>
        <c:axId val="154892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4892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Erasmus+ Mobilities per year and category 2014-2023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Sheet2!$B$1</c:f>
              <c:strCache>
                <c:ptCount val="1"/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Sheet2!$A$2:$A$11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Sheet2!$B$2:$B$11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A0-44AB-83EF-61BBF830EB40}"/>
            </c:ext>
          </c:extLst>
        </c:ser>
        <c:ser>
          <c:idx val="2"/>
          <c:order val="1"/>
          <c:tx>
            <c:strRef>
              <c:f>Sheet2!$C$1</c:f>
              <c:strCache>
                <c:ptCount val="1"/>
                <c:pt idx="0">
                  <c:v>Outgoing Students Studies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Sheet2!$A$2:$A$11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Sheet2!$C$2:$C$11</c:f>
              <c:numCache>
                <c:formatCode>General</c:formatCode>
                <c:ptCount val="10"/>
                <c:pt idx="0">
                  <c:v>550</c:v>
                </c:pt>
                <c:pt idx="1">
                  <c:v>646</c:v>
                </c:pt>
                <c:pt idx="2">
                  <c:v>531</c:v>
                </c:pt>
                <c:pt idx="3">
                  <c:v>643</c:v>
                </c:pt>
                <c:pt idx="4">
                  <c:v>613</c:v>
                </c:pt>
                <c:pt idx="5">
                  <c:v>607</c:v>
                </c:pt>
                <c:pt idx="6">
                  <c:v>242</c:v>
                </c:pt>
                <c:pt idx="7">
                  <c:v>581</c:v>
                </c:pt>
                <c:pt idx="8">
                  <c:v>576</c:v>
                </c:pt>
                <c:pt idx="9">
                  <c:v>493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A0-44AB-83EF-61BBF830EB40}"/>
            </c:ext>
          </c:extLst>
        </c:ser>
        <c:ser>
          <c:idx val="3"/>
          <c:order val="2"/>
          <c:tx>
            <c:strRef>
              <c:f>Sheet2!$D$1</c:f>
              <c:strCache>
                <c:ptCount val="1"/>
                <c:pt idx="0">
                  <c:v>Outgoing Students Traineeships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Sheet2!$A$2:$A$11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Sheet2!$D$2:$D$11</c:f>
              <c:numCache>
                <c:formatCode>General</c:formatCode>
                <c:ptCount val="10"/>
                <c:pt idx="0">
                  <c:v>104</c:v>
                </c:pt>
                <c:pt idx="1">
                  <c:v>142</c:v>
                </c:pt>
                <c:pt idx="2">
                  <c:v>155</c:v>
                </c:pt>
                <c:pt idx="3">
                  <c:v>240</c:v>
                </c:pt>
                <c:pt idx="4">
                  <c:v>274</c:v>
                </c:pt>
                <c:pt idx="5">
                  <c:v>247</c:v>
                </c:pt>
                <c:pt idx="6">
                  <c:v>226</c:v>
                </c:pt>
                <c:pt idx="7">
                  <c:v>212</c:v>
                </c:pt>
                <c:pt idx="8">
                  <c:v>331</c:v>
                </c:pt>
                <c:pt idx="9">
                  <c:v>361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A0-44AB-83EF-61BBF830EB40}"/>
            </c:ext>
          </c:extLst>
        </c:ser>
        <c:ser>
          <c:idx val="4"/>
          <c:order val="3"/>
          <c:tx>
            <c:strRef>
              <c:f>Sheet2!$E$1</c:f>
              <c:strCache>
                <c:ptCount val="1"/>
                <c:pt idx="0">
                  <c:v>Incoming Students Studies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Sheet2!$A$2:$A$11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Sheet2!$E$2:$E$11</c:f>
              <c:numCache>
                <c:formatCode>General</c:formatCode>
                <c:ptCount val="10"/>
                <c:pt idx="0">
                  <c:v>493</c:v>
                </c:pt>
                <c:pt idx="1">
                  <c:v>493</c:v>
                </c:pt>
                <c:pt idx="2">
                  <c:v>499</c:v>
                </c:pt>
                <c:pt idx="3">
                  <c:v>573</c:v>
                </c:pt>
                <c:pt idx="4">
                  <c:v>615</c:v>
                </c:pt>
                <c:pt idx="5">
                  <c:v>550</c:v>
                </c:pt>
                <c:pt idx="6">
                  <c:v>309</c:v>
                </c:pt>
                <c:pt idx="7">
                  <c:v>533</c:v>
                </c:pt>
                <c:pt idx="8">
                  <c:v>596</c:v>
                </c:pt>
                <c:pt idx="9">
                  <c:v>678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A0-44AB-83EF-61BBF830EB40}"/>
            </c:ext>
          </c:extLst>
        </c:ser>
        <c:ser>
          <c:idx val="5"/>
          <c:order val="4"/>
          <c:tx>
            <c:strRef>
              <c:f>Sheet2!$F$1</c:f>
              <c:strCache>
                <c:ptCount val="1"/>
                <c:pt idx="0">
                  <c:v>Incoming Students Traineeships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Sheet2!$A$2:$A$11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Sheet2!$F$2:$F$11</c:f>
              <c:numCache>
                <c:formatCode>General</c:formatCode>
                <c:ptCount val="10"/>
                <c:pt idx="0">
                  <c:v>20</c:v>
                </c:pt>
                <c:pt idx="1">
                  <c:v>27</c:v>
                </c:pt>
                <c:pt idx="2">
                  <c:v>36</c:v>
                </c:pt>
                <c:pt idx="3">
                  <c:v>31</c:v>
                </c:pt>
                <c:pt idx="4">
                  <c:v>35</c:v>
                </c:pt>
                <c:pt idx="5">
                  <c:v>25</c:v>
                </c:pt>
                <c:pt idx="6">
                  <c:v>6</c:v>
                </c:pt>
                <c:pt idx="7">
                  <c:v>15</c:v>
                </c:pt>
                <c:pt idx="8">
                  <c:v>26</c:v>
                </c:pt>
                <c:pt idx="9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A0-44AB-83EF-61BBF830EB40}"/>
            </c:ext>
          </c:extLst>
        </c:ser>
        <c:ser>
          <c:idx val="6"/>
          <c:order val="5"/>
          <c:tx>
            <c:strRef>
              <c:f>Sheet2!$G$1</c:f>
              <c:strCache>
                <c:ptCount val="1"/>
                <c:pt idx="0">
                  <c:v>Outgoing Staff Members Teaching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Sheet2!$A$2:$A$11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Sheet2!$G$2:$G$11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65</c:v>
                </c:pt>
                <c:pt idx="3">
                  <c:v>90</c:v>
                </c:pt>
                <c:pt idx="4">
                  <c:v>75</c:v>
                </c:pt>
                <c:pt idx="5">
                  <c:v>21</c:v>
                </c:pt>
                <c:pt idx="6">
                  <c:v>3</c:v>
                </c:pt>
                <c:pt idx="7">
                  <c:v>74</c:v>
                </c:pt>
                <c:pt idx="8">
                  <c:v>79</c:v>
                </c:pt>
                <c:pt idx="9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A0-44AB-83EF-61BBF830EB40}"/>
            </c:ext>
          </c:extLst>
        </c:ser>
        <c:ser>
          <c:idx val="0"/>
          <c:order val="6"/>
          <c:tx>
            <c:strRef>
              <c:f>Sheet2!$H$1</c:f>
              <c:strCache>
                <c:ptCount val="1"/>
                <c:pt idx="0">
                  <c:v>Outgoing Staff Members Training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Sheet2!$A$2:$A$11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Sheet2!$H$2:$H$11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26</c:v>
                </c:pt>
                <c:pt idx="3">
                  <c:v>31</c:v>
                </c:pt>
                <c:pt idx="4">
                  <c:v>35</c:v>
                </c:pt>
                <c:pt idx="5">
                  <c:v>22</c:v>
                </c:pt>
                <c:pt idx="6">
                  <c:v>2</c:v>
                </c:pt>
                <c:pt idx="7">
                  <c:v>36</c:v>
                </c:pt>
                <c:pt idx="8">
                  <c:v>93</c:v>
                </c:pt>
                <c:pt idx="9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3A0-44AB-83EF-61BBF830EB4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51066671"/>
        <c:axId val="1051066255"/>
        <c:extLst/>
      </c:lineChart>
      <c:catAx>
        <c:axId val="105106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51066255"/>
        <c:crosses val="autoZero"/>
        <c:auto val="1"/>
        <c:lblAlgn val="ctr"/>
        <c:lblOffset val="100"/>
        <c:noMultiLvlLbl val="0"/>
      </c:catAx>
      <c:valAx>
        <c:axId val="1051066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51066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Erasmus+ student mobilities per Faculty 2014-2023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Total!$C$1</c:f>
              <c:strCache>
                <c:ptCount val="1"/>
                <c:pt idx="0">
                  <c:v>Outgoing Students Studies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Total!$A$2:$A$12</c:f>
              <c:strCache>
                <c:ptCount val="11"/>
                <c:pt idx="0">
                  <c:v>Faculty of Theology</c:v>
                </c:pt>
                <c:pt idx="1">
                  <c:v>Faculty of Philosophy</c:v>
                </c:pt>
                <c:pt idx="2">
                  <c:v>Faculty of Sciences</c:v>
                </c:pt>
                <c:pt idx="3">
                  <c:v>Faculty of Economic and Political Sciences</c:v>
                </c:pt>
                <c:pt idx="4">
                  <c:v>Faculty of Engineering</c:v>
                </c:pt>
                <c:pt idx="5">
                  <c:v>Faculty of Fine Arts</c:v>
                </c:pt>
                <c:pt idx="6">
                  <c:v>Faculty of Education</c:v>
                </c:pt>
                <c:pt idx="7">
                  <c:v>Faculty of Law</c:v>
                </c:pt>
                <c:pt idx="8">
                  <c:v>Faculty of Agriculture, Forestry and Natural Environment</c:v>
                </c:pt>
                <c:pt idx="9">
                  <c:v>Faculty of Health Sciences</c:v>
                </c:pt>
                <c:pt idx="10">
                  <c:v>Faculty of Sports</c:v>
                </c:pt>
              </c:strCache>
            </c:strRef>
          </c:cat>
          <c:val>
            <c:numRef>
              <c:f>Total!$C$2:$C$12</c:f>
              <c:numCache>
                <c:formatCode>General</c:formatCode>
                <c:ptCount val="11"/>
                <c:pt idx="0">
                  <c:v>58</c:v>
                </c:pt>
                <c:pt idx="1">
                  <c:v>1507</c:v>
                </c:pt>
                <c:pt idx="2">
                  <c:v>609</c:v>
                </c:pt>
                <c:pt idx="3">
                  <c:v>499</c:v>
                </c:pt>
                <c:pt idx="4">
                  <c:v>878</c:v>
                </c:pt>
                <c:pt idx="5">
                  <c:v>266</c:v>
                </c:pt>
                <c:pt idx="6">
                  <c:v>270</c:v>
                </c:pt>
                <c:pt idx="7">
                  <c:v>500</c:v>
                </c:pt>
                <c:pt idx="8">
                  <c:v>280</c:v>
                </c:pt>
                <c:pt idx="9">
                  <c:v>539</c:v>
                </c:pt>
                <c:pt idx="10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D5-4013-8ADE-22059C69B52B}"/>
            </c:ext>
          </c:extLst>
        </c:ser>
        <c:ser>
          <c:idx val="1"/>
          <c:order val="1"/>
          <c:tx>
            <c:strRef>
              <c:f>Total!$D$1</c:f>
              <c:strCache>
                <c:ptCount val="1"/>
                <c:pt idx="0">
                  <c:v>Outgoing Students Traineeships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Total!$A$2:$A$12</c:f>
              <c:strCache>
                <c:ptCount val="11"/>
                <c:pt idx="0">
                  <c:v>Faculty of Theology</c:v>
                </c:pt>
                <c:pt idx="1">
                  <c:v>Faculty of Philosophy</c:v>
                </c:pt>
                <c:pt idx="2">
                  <c:v>Faculty of Sciences</c:v>
                </c:pt>
                <c:pt idx="3">
                  <c:v>Faculty of Economic and Political Sciences</c:v>
                </c:pt>
                <c:pt idx="4">
                  <c:v>Faculty of Engineering</c:v>
                </c:pt>
                <c:pt idx="5">
                  <c:v>Faculty of Fine Arts</c:v>
                </c:pt>
                <c:pt idx="6">
                  <c:v>Faculty of Education</c:v>
                </c:pt>
                <c:pt idx="7">
                  <c:v>Faculty of Law</c:v>
                </c:pt>
                <c:pt idx="8">
                  <c:v>Faculty of Agriculture, Forestry and Natural Environment</c:v>
                </c:pt>
                <c:pt idx="9">
                  <c:v>Faculty of Health Sciences</c:v>
                </c:pt>
                <c:pt idx="10">
                  <c:v>Faculty of Sports</c:v>
                </c:pt>
              </c:strCache>
            </c:strRef>
          </c:cat>
          <c:val>
            <c:numRef>
              <c:f>Total!$D$2:$D$12</c:f>
              <c:numCache>
                <c:formatCode>General</c:formatCode>
                <c:ptCount val="11"/>
                <c:pt idx="0">
                  <c:v>20</c:v>
                </c:pt>
                <c:pt idx="1">
                  <c:v>477</c:v>
                </c:pt>
                <c:pt idx="2">
                  <c:v>385</c:v>
                </c:pt>
                <c:pt idx="3">
                  <c:v>132</c:v>
                </c:pt>
                <c:pt idx="4">
                  <c:v>427</c:v>
                </c:pt>
                <c:pt idx="5">
                  <c:v>75</c:v>
                </c:pt>
                <c:pt idx="6">
                  <c:v>106</c:v>
                </c:pt>
                <c:pt idx="7">
                  <c:v>147</c:v>
                </c:pt>
                <c:pt idx="8">
                  <c:v>154</c:v>
                </c:pt>
                <c:pt idx="9">
                  <c:v>326</c:v>
                </c:pt>
                <c:pt idx="1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D5-4013-8ADE-22059C69B52B}"/>
            </c:ext>
          </c:extLst>
        </c:ser>
        <c:ser>
          <c:idx val="2"/>
          <c:order val="2"/>
          <c:tx>
            <c:strRef>
              <c:f>Total!$E$1</c:f>
              <c:strCache>
                <c:ptCount val="1"/>
                <c:pt idx="0">
                  <c:v>Incoming Students Studies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Total!$A$2:$A$12</c:f>
              <c:strCache>
                <c:ptCount val="11"/>
                <c:pt idx="0">
                  <c:v>Faculty of Theology</c:v>
                </c:pt>
                <c:pt idx="1">
                  <c:v>Faculty of Philosophy</c:v>
                </c:pt>
                <c:pt idx="2">
                  <c:v>Faculty of Sciences</c:v>
                </c:pt>
                <c:pt idx="3">
                  <c:v>Faculty of Economic and Political Sciences</c:v>
                </c:pt>
                <c:pt idx="4">
                  <c:v>Faculty of Engineering</c:v>
                </c:pt>
                <c:pt idx="5">
                  <c:v>Faculty of Fine Arts</c:v>
                </c:pt>
                <c:pt idx="6">
                  <c:v>Faculty of Education</c:v>
                </c:pt>
                <c:pt idx="7">
                  <c:v>Faculty of Law</c:v>
                </c:pt>
                <c:pt idx="8">
                  <c:v>Faculty of Agriculture, Forestry and Natural Environment</c:v>
                </c:pt>
                <c:pt idx="9">
                  <c:v>Faculty of Health Sciences</c:v>
                </c:pt>
                <c:pt idx="10">
                  <c:v>Faculty of Sports</c:v>
                </c:pt>
              </c:strCache>
            </c:strRef>
          </c:cat>
          <c:val>
            <c:numRef>
              <c:f>Total!$E$2:$E$12</c:f>
              <c:numCache>
                <c:formatCode>General</c:formatCode>
                <c:ptCount val="11"/>
                <c:pt idx="0">
                  <c:v>130</c:v>
                </c:pt>
                <c:pt idx="1">
                  <c:v>1364</c:v>
                </c:pt>
                <c:pt idx="2">
                  <c:v>334</c:v>
                </c:pt>
                <c:pt idx="3">
                  <c:v>662</c:v>
                </c:pt>
                <c:pt idx="4">
                  <c:v>648</c:v>
                </c:pt>
                <c:pt idx="5">
                  <c:v>207</c:v>
                </c:pt>
                <c:pt idx="6">
                  <c:v>193</c:v>
                </c:pt>
                <c:pt idx="7">
                  <c:v>1165</c:v>
                </c:pt>
                <c:pt idx="8">
                  <c:v>157</c:v>
                </c:pt>
                <c:pt idx="9">
                  <c:v>398</c:v>
                </c:pt>
                <c:pt idx="10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D5-4013-8ADE-22059C69B52B}"/>
            </c:ext>
          </c:extLst>
        </c:ser>
        <c:ser>
          <c:idx val="3"/>
          <c:order val="3"/>
          <c:tx>
            <c:strRef>
              <c:f>Total!$F$1</c:f>
              <c:strCache>
                <c:ptCount val="1"/>
                <c:pt idx="0">
                  <c:v>Incoming Students Traineeships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Total!$A$2:$A$12</c:f>
              <c:strCache>
                <c:ptCount val="11"/>
                <c:pt idx="0">
                  <c:v>Faculty of Theology</c:v>
                </c:pt>
                <c:pt idx="1">
                  <c:v>Faculty of Philosophy</c:v>
                </c:pt>
                <c:pt idx="2">
                  <c:v>Faculty of Sciences</c:v>
                </c:pt>
                <c:pt idx="3">
                  <c:v>Faculty of Economic and Political Sciences</c:v>
                </c:pt>
                <c:pt idx="4">
                  <c:v>Faculty of Engineering</c:v>
                </c:pt>
                <c:pt idx="5">
                  <c:v>Faculty of Fine Arts</c:v>
                </c:pt>
                <c:pt idx="6">
                  <c:v>Faculty of Education</c:v>
                </c:pt>
                <c:pt idx="7">
                  <c:v>Faculty of Law</c:v>
                </c:pt>
                <c:pt idx="8">
                  <c:v>Faculty of Agriculture, Forestry and Natural Environment</c:v>
                </c:pt>
                <c:pt idx="9">
                  <c:v>Faculty of Health Sciences</c:v>
                </c:pt>
                <c:pt idx="10">
                  <c:v>Faculty of Sports</c:v>
                </c:pt>
              </c:strCache>
            </c:strRef>
          </c:cat>
          <c:val>
            <c:numRef>
              <c:f>Total!$F$2:$F$12</c:f>
              <c:numCache>
                <c:formatCode>General</c:formatCode>
                <c:ptCount val="11"/>
                <c:pt idx="0">
                  <c:v>14</c:v>
                </c:pt>
                <c:pt idx="1">
                  <c:v>38</c:v>
                </c:pt>
                <c:pt idx="2">
                  <c:v>69</c:v>
                </c:pt>
                <c:pt idx="3">
                  <c:v>9</c:v>
                </c:pt>
                <c:pt idx="4">
                  <c:v>27</c:v>
                </c:pt>
                <c:pt idx="5">
                  <c:v>6</c:v>
                </c:pt>
                <c:pt idx="6">
                  <c:v>3</c:v>
                </c:pt>
                <c:pt idx="7">
                  <c:v>3</c:v>
                </c:pt>
                <c:pt idx="8">
                  <c:v>6</c:v>
                </c:pt>
                <c:pt idx="9">
                  <c:v>66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D5-4013-8ADE-22059C69B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7354688"/>
        <c:axId val="1547355936"/>
      </c:radarChart>
      <c:catAx>
        <c:axId val="154735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47355936"/>
        <c:crosses val="autoZero"/>
        <c:auto val="1"/>
        <c:lblAlgn val="ctr"/>
        <c:lblOffset val="100"/>
        <c:noMultiLvlLbl val="0"/>
      </c:catAx>
      <c:valAx>
        <c:axId val="154735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4735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Erasmus+ staff mobilities per Faculty 2014-2023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Total!$G$1</c:f>
              <c:strCache>
                <c:ptCount val="1"/>
                <c:pt idx="0">
                  <c:v>Outgoing Staff Members Teaching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Total!$A$2:$A$12</c:f>
              <c:strCache>
                <c:ptCount val="11"/>
                <c:pt idx="0">
                  <c:v>Faculty of Theology</c:v>
                </c:pt>
                <c:pt idx="1">
                  <c:v>Faculty of Philosophy</c:v>
                </c:pt>
                <c:pt idx="2">
                  <c:v>Faculty of Sciences</c:v>
                </c:pt>
                <c:pt idx="3">
                  <c:v>Faculty of Economic and Political Sciences</c:v>
                </c:pt>
                <c:pt idx="4">
                  <c:v>Faculty of Engineering</c:v>
                </c:pt>
                <c:pt idx="5">
                  <c:v>Faculty of Fine Arts</c:v>
                </c:pt>
                <c:pt idx="6">
                  <c:v>Faculty of Education</c:v>
                </c:pt>
                <c:pt idx="7">
                  <c:v>Faculty of Law</c:v>
                </c:pt>
                <c:pt idx="8">
                  <c:v>Faculty of Agriculture, Forestry and Natural Environment</c:v>
                </c:pt>
                <c:pt idx="9">
                  <c:v>Faculty of Health Sciences</c:v>
                </c:pt>
                <c:pt idx="10">
                  <c:v>Faculty of Sports</c:v>
                </c:pt>
              </c:strCache>
            </c:strRef>
          </c:cat>
          <c:val>
            <c:numRef>
              <c:f>Total!$G$2:$G$12</c:f>
              <c:numCache>
                <c:formatCode>General</c:formatCode>
                <c:ptCount val="11"/>
                <c:pt idx="0">
                  <c:v>55</c:v>
                </c:pt>
                <c:pt idx="1">
                  <c:v>134</c:v>
                </c:pt>
                <c:pt idx="2">
                  <c:v>100</c:v>
                </c:pt>
                <c:pt idx="3">
                  <c:v>18</c:v>
                </c:pt>
                <c:pt idx="4">
                  <c:v>64</c:v>
                </c:pt>
                <c:pt idx="5">
                  <c:v>28</c:v>
                </c:pt>
                <c:pt idx="6">
                  <c:v>21</c:v>
                </c:pt>
                <c:pt idx="7">
                  <c:v>15</c:v>
                </c:pt>
                <c:pt idx="8">
                  <c:v>19</c:v>
                </c:pt>
                <c:pt idx="9">
                  <c:v>4</c:v>
                </c:pt>
                <c:pt idx="1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25-40D7-B73B-D3F7F565D0CB}"/>
            </c:ext>
          </c:extLst>
        </c:ser>
        <c:ser>
          <c:idx val="1"/>
          <c:order val="1"/>
          <c:tx>
            <c:strRef>
              <c:f>Total!$H$1</c:f>
              <c:strCache>
                <c:ptCount val="1"/>
                <c:pt idx="0">
                  <c:v>Outgoing Staff Members Training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Total!$A$2:$A$12</c:f>
              <c:strCache>
                <c:ptCount val="11"/>
                <c:pt idx="0">
                  <c:v>Faculty of Theology</c:v>
                </c:pt>
                <c:pt idx="1">
                  <c:v>Faculty of Philosophy</c:v>
                </c:pt>
                <c:pt idx="2">
                  <c:v>Faculty of Sciences</c:v>
                </c:pt>
                <c:pt idx="3">
                  <c:v>Faculty of Economic and Political Sciences</c:v>
                </c:pt>
                <c:pt idx="4">
                  <c:v>Faculty of Engineering</c:v>
                </c:pt>
                <c:pt idx="5">
                  <c:v>Faculty of Fine Arts</c:v>
                </c:pt>
                <c:pt idx="6">
                  <c:v>Faculty of Education</c:v>
                </c:pt>
                <c:pt idx="7">
                  <c:v>Faculty of Law</c:v>
                </c:pt>
                <c:pt idx="8">
                  <c:v>Faculty of Agriculture, Forestry and Natural Environment</c:v>
                </c:pt>
                <c:pt idx="9">
                  <c:v>Faculty of Health Sciences</c:v>
                </c:pt>
                <c:pt idx="10">
                  <c:v>Faculty of Sports</c:v>
                </c:pt>
              </c:strCache>
            </c:strRef>
          </c:cat>
          <c:val>
            <c:numRef>
              <c:f>Total!$H$2:$H$12</c:f>
              <c:numCache>
                <c:formatCode>General</c:formatCode>
                <c:ptCount val="11"/>
                <c:pt idx="0">
                  <c:v>12</c:v>
                </c:pt>
                <c:pt idx="1">
                  <c:v>39</c:v>
                </c:pt>
                <c:pt idx="2">
                  <c:v>94</c:v>
                </c:pt>
                <c:pt idx="3">
                  <c:v>9</c:v>
                </c:pt>
                <c:pt idx="4">
                  <c:v>19</c:v>
                </c:pt>
                <c:pt idx="5">
                  <c:v>18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17</c:v>
                </c:pt>
                <c:pt idx="1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25-40D7-B73B-D3F7F565D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1977936"/>
        <c:axId val="1641980016"/>
      </c:radarChart>
      <c:catAx>
        <c:axId val="164197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41980016"/>
        <c:crosses val="autoZero"/>
        <c:auto val="1"/>
        <c:lblAlgn val="ctr"/>
        <c:lblOffset val="100"/>
        <c:noMultiLvlLbl val="0"/>
      </c:catAx>
      <c:valAx>
        <c:axId val="164198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64197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1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/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1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/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DFE2A-5004-4969-B512-537F874168BD}" type="doc">
      <dgm:prSet loTypeId="urn:microsoft.com/office/officeart/2005/8/layout/pList2#4" loCatId="list" qsTypeId="urn:microsoft.com/office/officeart/2005/8/quickstyle/simple1" qsCatId="simple" csTypeId="urn:microsoft.com/office/officeart/2005/8/colors/colorful1#2" csCatId="colorful" phldr="1"/>
      <dgm:spPr/>
    </dgm:pt>
    <dgm:pt modelId="{46746026-8175-45FA-8E7A-0EE2A50F4D45}">
      <dgm:prSet phldrT="[Text]"/>
      <dgm:spPr/>
      <dgm:t>
        <a:bodyPr/>
        <a:lstStyle/>
        <a:p>
          <a:r>
            <a:rPr lang="en-US" b="1" i="0" dirty="0" err="1"/>
            <a:t>myAuth</a:t>
          </a:r>
          <a:endParaRPr lang="en-US" b="1" i="0" dirty="0"/>
        </a:p>
      </dgm:t>
    </dgm:pt>
    <dgm:pt modelId="{E50EEC37-941B-4FCE-96E4-BA934E054D8F}" type="parTrans" cxnId="{D2F9E775-192C-4A19-877D-E6A286B757FC}">
      <dgm:prSet/>
      <dgm:spPr/>
      <dgm:t>
        <a:bodyPr/>
        <a:lstStyle/>
        <a:p>
          <a:endParaRPr lang="en-US"/>
        </a:p>
      </dgm:t>
    </dgm:pt>
    <dgm:pt modelId="{94BCDA87-6437-465A-8CB8-487771F6ACFE}" type="sibTrans" cxnId="{D2F9E775-192C-4A19-877D-E6A286B757FC}">
      <dgm:prSet/>
      <dgm:spPr/>
      <dgm:t>
        <a:bodyPr/>
        <a:lstStyle/>
        <a:p>
          <a:endParaRPr lang="en-US"/>
        </a:p>
      </dgm:t>
    </dgm:pt>
    <dgm:pt modelId="{4BFB8A4B-5BAF-4D5E-AB0F-3F365D49E124}">
      <dgm:prSet phldrT="[Text]"/>
      <dgm:spPr/>
      <dgm:t>
        <a:bodyPr tIns="151200"/>
        <a:lstStyle/>
        <a:p>
          <a:r>
            <a:rPr lang="en-US" b="1" dirty="0"/>
            <a:t>Quality Assurance Unit</a:t>
          </a:r>
        </a:p>
      </dgm:t>
    </dgm:pt>
    <dgm:pt modelId="{1196BB0C-BAD9-4CD8-A74E-859ACABE0959}" type="parTrans" cxnId="{7DDA172B-9440-4295-BCAD-59EB53578388}">
      <dgm:prSet/>
      <dgm:spPr/>
      <dgm:t>
        <a:bodyPr/>
        <a:lstStyle/>
        <a:p>
          <a:endParaRPr lang="en-US"/>
        </a:p>
      </dgm:t>
    </dgm:pt>
    <dgm:pt modelId="{7DC9D6E2-EC23-4CBE-843A-D05E1A5E17D2}" type="sibTrans" cxnId="{7DDA172B-9440-4295-BCAD-59EB53578388}">
      <dgm:prSet/>
      <dgm:spPr/>
      <dgm:t>
        <a:bodyPr/>
        <a:lstStyle/>
        <a:p>
          <a:endParaRPr lang="en-US"/>
        </a:p>
      </dgm:t>
    </dgm:pt>
    <dgm:pt modelId="{F2EB19E5-B822-4D51-8448-9CCE1A30C4BB}">
      <dgm:prSet phldrT="[Text]"/>
      <dgm:spPr/>
      <dgm:t>
        <a:bodyPr/>
        <a:lstStyle/>
        <a:p>
          <a:r>
            <a:rPr lang="en-US" b="1" dirty="0"/>
            <a:t>Moebius</a:t>
          </a:r>
        </a:p>
      </dgm:t>
    </dgm:pt>
    <dgm:pt modelId="{2EBFA257-9B31-4B45-B030-6DF83AC21CDE}" type="parTrans" cxnId="{A91ABBBF-3AAF-4854-B9F2-24779882232C}">
      <dgm:prSet/>
      <dgm:spPr/>
      <dgm:t>
        <a:bodyPr/>
        <a:lstStyle/>
        <a:p>
          <a:endParaRPr lang="en-US"/>
        </a:p>
      </dgm:t>
    </dgm:pt>
    <dgm:pt modelId="{A899294C-87D8-4AEA-B6AF-E658C69F82DE}" type="sibTrans" cxnId="{A91ABBBF-3AAF-4854-B9F2-24779882232C}">
      <dgm:prSet/>
      <dgm:spPr/>
      <dgm:t>
        <a:bodyPr/>
        <a:lstStyle/>
        <a:p>
          <a:endParaRPr lang="en-US"/>
        </a:p>
      </dgm:t>
    </dgm:pt>
    <dgm:pt modelId="{2956A3DB-33C2-4DF1-9CF4-660E312F5A31}">
      <dgm:prSet phldrT="[Text]"/>
      <dgm:spPr/>
      <dgm:t>
        <a:bodyPr/>
        <a:lstStyle/>
        <a:p>
          <a:r>
            <a:rPr lang="en-US" b="1" dirty="0" err="1"/>
            <a:t>ResCom</a:t>
          </a:r>
          <a:endParaRPr lang="en-US" b="1" dirty="0"/>
        </a:p>
      </dgm:t>
    </dgm:pt>
    <dgm:pt modelId="{0F8E21F1-0A1D-4F68-A40C-EA68E272DDBD}" type="parTrans" cxnId="{A57400B6-0267-4A39-A438-47E9DA245CA6}">
      <dgm:prSet/>
      <dgm:spPr/>
      <dgm:t>
        <a:bodyPr/>
        <a:lstStyle/>
        <a:p>
          <a:endParaRPr lang="en-US"/>
        </a:p>
      </dgm:t>
    </dgm:pt>
    <dgm:pt modelId="{FD09C731-1CB2-4010-B058-AA88C155B448}" type="sibTrans" cxnId="{A57400B6-0267-4A39-A438-47E9DA245CA6}">
      <dgm:prSet/>
      <dgm:spPr/>
      <dgm:t>
        <a:bodyPr/>
        <a:lstStyle/>
        <a:p>
          <a:endParaRPr lang="en-US"/>
        </a:p>
      </dgm:t>
    </dgm:pt>
    <dgm:pt modelId="{142DFBD1-3D1A-4317-A3FE-2BC00961E4D6}" type="pres">
      <dgm:prSet presAssocID="{0BADFE2A-5004-4969-B512-537F874168BD}" presName="Name0" presStyleCnt="0">
        <dgm:presLayoutVars>
          <dgm:dir/>
          <dgm:resizeHandles val="exact"/>
        </dgm:presLayoutVars>
      </dgm:prSet>
      <dgm:spPr/>
    </dgm:pt>
    <dgm:pt modelId="{7F4BAB2F-092F-4BE4-8BFB-4EF6B63283B7}" type="pres">
      <dgm:prSet presAssocID="{0BADFE2A-5004-4969-B512-537F874168BD}" presName="bkgdShp" presStyleLbl="alignAccFollowNode1" presStyleIdx="0" presStyleCnt="1" custScaleY="84355" custLinFactNeighborY="10375"/>
      <dgm:spPr/>
    </dgm:pt>
    <dgm:pt modelId="{C9FC1691-D78B-4D45-A2CC-8232B8D78697}" type="pres">
      <dgm:prSet presAssocID="{0BADFE2A-5004-4969-B512-537F874168BD}" presName="linComp" presStyleCnt="0"/>
      <dgm:spPr/>
    </dgm:pt>
    <dgm:pt modelId="{D65A6230-2D17-450F-9D92-CE8195841D6B}" type="pres">
      <dgm:prSet presAssocID="{46746026-8175-45FA-8E7A-0EE2A50F4D45}" presName="compNode" presStyleCnt="0"/>
      <dgm:spPr/>
    </dgm:pt>
    <dgm:pt modelId="{2589B01F-47F1-4885-9710-7EB6519B4EDD}" type="pres">
      <dgm:prSet presAssocID="{46746026-8175-45FA-8E7A-0EE2A50F4D45}" presName="node" presStyleLbl="node1" presStyleIdx="0" presStyleCnt="4" custScaleY="46863" custLinFactNeighborX="1556" custLinFactNeighborY="-37663">
        <dgm:presLayoutVars>
          <dgm:bulletEnabled val="1"/>
        </dgm:presLayoutVars>
      </dgm:prSet>
      <dgm:spPr/>
    </dgm:pt>
    <dgm:pt modelId="{E4F62250-402E-415D-8D2E-6024817636BB}" type="pres">
      <dgm:prSet presAssocID="{46746026-8175-45FA-8E7A-0EE2A50F4D45}" presName="invisiNode" presStyleLbl="node1" presStyleIdx="0" presStyleCnt="4"/>
      <dgm:spPr/>
    </dgm:pt>
    <dgm:pt modelId="{3351062F-CBE4-4F2D-826C-37462629E307}" type="pres">
      <dgm:prSet presAssocID="{46746026-8175-45FA-8E7A-0EE2A50F4D45}" presName="imagNode" presStyleLbl="fgImgPlace1" presStyleIdx="0" presStyleCnt="4" custLinFactNeighborY="-67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FB189A9-E675-49A9-98A2-C249EE9CDD14}" type="pres">
      <dgm:prSet presAssocID="{94BCDA87-6437-465A-8CB8-487771F6ACFE}" presName="sibTrans" presStyleLbl="sibTrans2D1" presStyleIdx="0" presStyleCnt="0"/>
      <dgm:spPr/>
    </dgm:pt>
    <dgm:pt modelId="{96BFAB14-AE4F-4B46-B9DB-924986FA4CC2}" type="pres">
      <dgm:prSet presAssocID="{4BFB8A4B-5BAF-4D5E-AB0F-3F365D49E124}" presName="compNode" presStyleCnt="0"/>
      <dgm:spPr/>
    </dgm:pt>
    <dgm:pt modelId="{337040A6-C626-410B-83EE-A9C00CB2BC70}" type="pres">
      <dgm:prSet presAssocID="{4BFB8A4B-5BAF-4D5E-AB0F-3F365D49E124}" presName="node" presStyleLbl="node1" presStyleIdx="1" presStyleCnt="4" custScaleY="46863" custLinFactNeighborX="1556" custLinFactNeighborY="-37663">
        <dgm:presLayoutVars>
          <dgm:bulletEnabled val="1"/>
        </dgm:presLayoutVars>
      </dgm:prSet>
      <dgm:spPr/>
    </dgm:pt>
    <dgm:pt modelId="{F4D2C1FF-0BE9-4FAD-B602-8F9B021FFFEF}" type="pres">
      <dgm:prSet presAssocID="{4BFB8A4B-5BAF-4D5E-AB0F-3F365D49E124}" presName="invisiNode" presStyleLbl="node1" presStyleIdx="1" presStyleCnt="4"/>
      <dgm:spPr/>
    </dgm:pt>
    <dgm:pt modelId="{F2E9A2EA-68C8-4B37-98DF-7BE5B2DC8E09}" type="pres">
      <dgm:prSet presAssocID="{4BFB8A4B-5BAF-4D5E-AB0F-3F365D49E124}" presName="imagNode" presStyleLbl="fgImgPlace1" presStyleIdx="1" presStyleCnt="4" custLinFactNeighborX="-1413" custLinFactNeighborY="-679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33" t="33124" r="-2233" b="33124"/>
          </a:stretch>
        </a:blipFill>
      </dgm:spPr>
    </dgm:pt>
    <dgm:pt modelId="{9BFB7229-A62A-4ADC-8831-2C01F2FBF419}" type="pres">
      <dgm:prSet presAssocID="{7DC9D6E2-EC23-4CBE-843A-D05E1A5E17D2}" presName="sibTrans" presStyleLbl="sibTrans2D1" presStyleIdx="0" presStyleCnt="0"/>
      <dgm:spPr/>
    </dgm:pt>
    <dgm:pt modelId="{F148BCD7-D5F0-4B98-AC88-37E9CDDF1543}" type="pres">
      <dgm:prSet presAssocID="{F2EB19E5-B822-4D51-8448-9CCE1A30C4BB}" presName="compNode" presStyleCnt="0"/>
      <dgm:spPr/>
    </dgm:pt>
    <dgm:pt modelId="{6CA14DBE-3C38-4140-8833-4885BB95A657}" type="pres">
      <dgm:prSet presAssocID="{F2EB19E5-B822-4D51-8448-9CCE1A30C4BB}" presName="node" presStyleLbl="node1" presStyleIdx="2" presStyleCnt="4" custScaleY="46863" custLinFactNeighborX="1556" custLinFactNeighborY="-37663">
        <dgm:presLayoutVars>
          <dgm:bulletEnabled val="1"/>
        </dgm:presLayoutVars>
      </dgm:prSet>
      <dgm:spPr/>
    </dgm:pt>
    <dgm:pt modelId="{CBCE0587-186F-43BD-8404-991746D90BB0}" type="pres">
      <dgm:prSet presAssocID="{F2EB19E5-B822-4D51-8448-9CCE1A30C4BB}" presName="invisiNode" presStyleLbl="node1" presStyleIdx="2" presStyleCnt="4"/>
      <dgm:spPr/>
    </dgm:pt>
    <dgm:pt modelId="{80C5DB39-17DB-4F6A-AC31-396021C0596E}" type="pres">
      <dgm:prSet presAssocID="{F2EB19E5-B822-4D51-8448-9CCE1A30C4BB}" presName="imagNode" presStyleLbl="fgImgPlace1" presStyleIdx="2" presStyleCnt="4" custLinFactNeighborY="-6792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C53C60A4-E069-4139-A76D-3A46072557EA}" type="pres">
      <dgm:prSet presAssocID="{A899294C-87D8-4AEA-B6AF-E658C69F82DE}" presName="sibTrans" presStyleLbl="sibTrans2D1" presStyleIdx="0" presStyleCnt="0"/>
      <dgm:spPr/>
    </dgm:pt>
    <dgm:pt modelId="{0CCFF95A-24B0-48E8-B000-EA1888134042}" type="pres">
      <dgm:prSet presAssocID="{2956A3DB-33C2-4DF1-9CF4-660E312F5A31}" presName="compNode" presStyleCnt="0"/>
      <dgm:spPr/>
    </dgm:pt>
    <dgm:pt modelId="{64CA8AE5-6B46-4C6E-B589-DAF003889977}" type="pres">
      <dgm:prSet presAssocID="{2956A3DB-33C2-4DF1-9CF4-660E312F5A31}" presName="node" presStyleLbl="node1" presStyleIdx="3" presStyleCnt="4" custScaleY="46863" custLinFactNeighborX="1556" custLinFactNeighborY="-37663">
        <dgm:presLayoutVars>
          <dgm:bulletEnabled val="1"/>
        </dgm:presLayoutVars>
      </dgm:prSet>
      <dgm:spPr/>
    </dgm:pt>
    <dgm:pt modelId="{02C9A4E1-19A0-4CE2-BD4C-9CDEE4E07424}" type="pres">
      <dgm:prSet presAssocID="{2956A3DB-33C2-4DF1-9CF4-660E312F5A31}" presName="invisiNode" presStyleLbl="node1" presStyleIdx="3" presStyleCnt="4"/>
      <dgm:spPr/>
    </dgm:pt>
    <dgm:pt modelId="{EA66AB8D-2872-449E-A6B3-B026A7742F94}" type="pres">
      <dgm:prSet presAssocID="{2956A3DB-33C2-4DF1-9CF4-660E312F5A31}" presName="imagNode" presStyleLbl="fgImgPlace1" presStyleIdx="3" presStyleCnt="4" custLinFactNeighborY="-6792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19" r="-53981"/>
          </a:stretch>
        </a:blipFill>
      </dgm:spPr>
    </dgm:pt>
  </dgm:ptLst>
  <dgm:cxnLst>
    <dgm:cxn modelId="{7DDA172B-9440-4295-BCAD-59EB53578388}" srcId="{0BADFE2A-5004-4969-B512-537F874168BD}" destId="{4BFB8A4B-5BAF-4D5E-AB0F-3F365D49E124}" srcOrd="1" destOrd="0" parTransId="{1196BB0C-BAD9-4CD8-A74E-859ACABE0959}" sibTransId="{7DC9D6E2-EC23-4CBE-843A-D05E1A5E17D2}"/>
    <dgm:cxn modelId="{3F944563-BEB0-4C89-8E59-C04BAB0D7C76}" type="presOf" srcId="{94BCDA87-6437-465A-8CB8-487771F6ACFE}" destId="{BFB189A9-E675-49A9-98A2-C249EE9CDD14}" srcOrd="0" destOrd="0" presId="urn:microsoft.com/office/officeart/2005/8/layout/pList2#4"/>
    <dgm:cxn modelId="{D2F9E775-192C-4A19-877D-E6A286B757FC}" srcId="{0BADFE2A-5004-4969-B512-537F874168BD}" destId="{46746026-8175-45FA-8E7A-0EE2A50F4D45}" srcOrd="0" destOrd="0" parTransId="{E50EEC37-941B-4FCE-96E4-BA934E054D8F}" sibTransId="{94BCDA87-6437-465A-8CB8-487771F6ACFE}"/>
    <dgm:cxn modelId="{64B60F77-2C1D-4A7C-84E8-FEDB959DB391}" type="presOf" srcId="{4BFB8A4B-5BAF-4D5E-AB0F-3F365D49E124}" destId="{337040A6-C626-410B-83EE-A9C00CB2BC70}" srcOrd="0" destOrd="0" presId="urn:microsoft.com/office/officeart/2005/8/layout/pList2#4"/>
    <dgm:cxn modelId="{B3EF3357-E98D-496A-8034-A75E3142163A}" type="presOf" srcId="{F2EB19E5-B822-4D51-8448-9CCE1A30C4BB}" destId="{6CA14DBE-3C38-4140-8833-4885BB95A657}" srcOrd="0" destOrd="0" presId="urn:microsoft.com/office/officeart/2005/8/layout/pList2#4"/>
    <dgm:cxn modelId="{C76B5D8D-9BFA-47CE-994F-58B6DA2063B9}" type="presOf" srcId="{0BADFE2A-5004-4969-B512-537F874168BD}" destId="{142DFBD1-3D1A-4317-A3FE-2BC00961E4D6}" srcOrd="0" destOrd="0" presId="urn:microsoft.com/office/officeart/2005/8/layout/pList2#4"/>
    <dgm:cxn modelId="{F54F3298-1346-4CC7-B438-9EB144B5EF71}" type="presOf" srcId="{A899294C-87D8-4AEA-B6AF-E658C69F82DE}" destId="{C53C60A4-E069-4139-A76D-3A46072557EA}" srcOrd="0" destOrd="0" presId="urn:microsoft.com/office/officeart/2005/8/layout/pList2#4"/>
    <dgm:cxn modelId="{A57400B6-0267-4A39-A438-47E9DA245CA6}" srcId="{0BADFE2A-5004-4969-B512-537F874168BD}" destId="{2956A3DB-33C2-4DF1-9CF4-660E312F5A31}" srcOrd="3" destOrd="0" parTransId="{0F8E21F1-0A1D-4F68-A40C-EA68E272DDBD}" sibTransId="{FD09C731-1CB2-4010-B058-AA88C155B448}"/>
    <dgm:cxn modelId="{A91ABBBF-3AAF-4854-B9F2-24779882232C}" srcId="{0BADFE2A-5004-4969-B512-537F874168BD}" destId="{F2EB19E5-B822-4D51-8448-9CCE1A30C4BB}" srcOrd="2" destOrd="0" parTransId="{2EBFA257-9B31-4B45-B030-6DF83AC21CDE}" sibTransId="{A899294C-87D8-4AEA-B6AF-E658C69F82DE}"/>
    <dgm:cxn modelId="{BD4FE7CD-13CC-4752-ADD3-95D10AFCE589}" type="presOf" srcId="{46746026-8175-45FA-8E7A-0EE2A50F4D45}" destId="{2589B01F-47F1-4885-9710-7EB6519B4EDD}" srcOrd="0" destOrd="0" presId="urn:microsoft.com/office/officeart/2005/8/layout/pList2#4"/>
    <dgm:cxn modelId="{919041D1-A085-4489-B178-5A59E77C3487}" type="presOf" srcId="{2956A3DB-33C2-4DF1-9CF4-660E312F5A31}" destId="{64CA8AE5-6B46-4C6E-B589-DAF003889977}" srcOrd="0" destOrd="0" presId="urn:microsoft.com/office/officeart/2005/8/layout/pList2#4"/>
    <dgm:cxn modelId="{486D23EE-F9F7-42E8-AFD4-227AFB6F7B9B}" type="presOf" srcId="{7DC9D6E2-EC23-4CBE-843A-D05E1A5E17D2}" destId="{9BFB7229-A62A-4ADC-8831-2C01F2FBF419}" srcOrd="0" destOrd="0" presId="urn:microsoft.com/office/officeart/2005/8/layout/pList2#4"/>
    <dgm:cxn modelId="{6FA584EA-245D-41BC-91CC-FA87ED75DA0C}" type="presParOf" srcId="{142DFBD1-3D1A-4317-A3FE-2BC00961E4D6}" destId="{7F4BAB2F-092F-4BE4-8BFB-4EF6B63283B7}" srcOrd="0" destOrd="0" presId="urn:microsoft.com/office/officeart/2005/8/layout/pList2#4"/>
    <dgm:cxn modelId="{60A6CBD3-0529-410F-A74F-C891B4413407}" type="presParOf" srcId="{142DFBD1-3D1A-4317-A3FE-2BC00961E4D6}" destId="{C9FC1691-D78B-4D45-A2CC-8232B8D78697}" srcOrd="1" destOrd="0" presId="urn:microsoft.com/office/officeart/2005/8/layout/pList2#4"/>
    <dgm:cxn modelId="{E43ABE6C-2681-48D7-9BE4-53CA5FD47E26}" type="presParOf" srcId="{C9FC1691-D78B-4D45-A2CC-8232B8D78697}" destId="{D65A6230-2D17-450F-9D92-CE8195841D6B}" srcOrd="0" destOrd="0" presId="urn:microsoft.com/office/officeart/2005/8/layout/pList2#4"/>
    <dgm:cxn modelId="{A5C6BEBD-8459-4A58-AD85-76708FACEE42}" type="presParOf" srcId="{D65A6230-2D17-450F-9D92-CE8195841D6B}" destId="{2589B01F-47F1-4885-9710-7EB6519B4EDD}" srcOrd="0" destOrd="0" presId="urn:microsoft.com/office/officeart/2005/8/layout/pList2#4"/>
    <dgm:cxn modelId="{B5DC0587-90E5-4058-8C7E-618B639160F6}" type="presParOf" srcId="{D65A6230-2D17-450F-9D92-CE8195841D6B}" destId="{E4F62250-402E-415D-8D2E-6024817636BB}" srcOrd="1" destOrd="0" presId="urn:microsoft.com/office/officeart/2005/8/layout/pList2#4"/>
    <dgm:cxn modelId="{372B3D48-A35F-45F6-9EEC-4D025082F20F}" type="presParOf" srcId="{D65A6230-2D17-450F-9D92-CE8195841D6B}" destId="{3351062F-CBE4-4F2D-826C-37462629E307}" srcOrd="2" destOrd="0" presId="urn:microsoft.com/office/officeart/2005/8/layout/pList2#4"/>
    <dgm:cxn modelId="{4D5FEFA7-6FD2-49A3-BE25-4082D8F311BC}" type="presParOf" srcId="{C9FC1691-D78B-4D45-A2CC-8232B8D78697}" destId="{BFB189A9-E675-49A9-98A2-C249EE9CDD14}" srcOrd="1" destOrd="0" presId="urn:microsoft.com/office/officeart/2005/8/layout/pList2#4"/>
    <dgm:cxn modelId="{D97962B7-576C-4236-A128-E83BDA7A0528}" type="presParOf" srcId="{C9FC1691-D78B-4D45-A2CC-8232B8D78697}" destId="{96BFAB14-AE4F-4B46-B9DB-924986FA4CC2}" srcOrd="2" destOrd="0" presId="urn:microsoft.com/office/officeart/2005/8/layout/pList2#4"/>
    <dgm:cxn modelId="{3E20D546-DF9C-4086-82DF-1C03DBEB73D4}" type="presParOf" srcId="{96BFAB14-AE4F-4B46-B9DB-924986FA4CC2}" destId="{337040A6-C626-410B-83EE-A9C00CB2BC70}" srcOrd="0" destOrd="0" presId="urn:microsoft.com/office/officeart/2005/8/layout/pList2#4"/>
    <dgm:cxn modelId="{7582F9FB-BE43-47E1-BC43-7052F061FCC3}" type="presParOf" srcId="{96BFAB14-AE4F-4B46-B9DB-924986FA4CC2}" destId="{F4D2C1FF-0BE9-4FAD-B602-8F9B021FFFEF}" srcOrd="1" destOrd="0" presId="urn:microsoft.com/office/officeart/2005/8/layout/pList2#4"/>
    <dgm:cxn modelId="{AB6D0CD6-67EA-4E3F-920F-3F353B3D86F2}" type="presParOf" srcId="{96BFAB14-AE4F-4B46-B9DB-924986FA4CC2}" destId="{F2E9A2EA-68C8-4B37-98DF-7BE5B2DC8E09}" srcOrd="2" destOrd="0" presId="urn:microsoft.com/office/officeart/2005/8/layout/pList2#4"/>
    <dgm:cxn modelId="{A07FBB0C-78D0-4AA6-B2C1-45D15C607F54}" type="presParOf" srcId="{C9FC1691-D78B-4D45-A2CC-8232B8D78697}" destId="{9BFB7229-A62A-4ADC-8831-2C01F2FBF419}" srcOrd="3" destOrd="0" presId="urn:microsoft.com/office/officeart/2005/8/layout/pList2#4"/>
    <dgm:cxn modelId="{4B133AB1-668E-4519-A979-E37BAB900CAE}" type="presParOf" srcId="{C9FC1691-D78B-4D45-A2CC-8232B8D78697}" destId="{F148BCD7-D5F0-4B98-AC88-37E9CDDF1543}" srcOrd="4" destOrd="0" presId="urn:microsoft.com/office/officeart/2005/8/layout/pList2#4"/>
    <dgm:cxn modelId="{FD323477-4A48-4D48-99FE-DB008D16A774}" type="presParOf" srcId="{F148BCD7-D5F0-4B98-AC88-37E9CDDF1543}" destId="{6CA14DBE-3C38-4140-8833-4885BB95A657}" srcOrd="0" destOrd="0" presId="urn:microsoft.com/office/officeart/2005/8/layout/pList2#4"/>
    <dgm:cxn modelId="{326BA4CE-0B04-4A20-943B-8525936910DE}" type="presParOf" srcId="{F148BCD7-D5F0-4B98-AC88-37E9CDDF1543}" destId="{CBCE0587-186F-43BD-8404-991746D90BB0}" srcOrd="1" destOrd="0" presId="urn:microsoft.com/office/officeart/2005/8/layout/pList2#4"/>
    <dgm:cxn modelId="{E9854694-9865-4846-854F-B83175A664B2}" type="presParOf" srcId="{F148BCD7-D5F0-4B98-AC88-37E9CDDF1543}" destId="{80C5DB39-17DB-4F6A-AC31-396021C0596E}" srcOrd="2" destOrd="0" presId="urn:microsoft.com/office/officeart/2005/8/layout/pList2#4"/>
    <dgm:cxn modelId="{398319AA-1EE4-4BA8-8A95-EE8F328F9605}" type="presParOf" srcId="{C9FC1691-D78B-4D45-A2CC-8232B8D78697}" destId="{C53C60A4-E069-4139-A76D-3A46072557EA}" srcOrd="5" destOrd="0" presId="urn:microsoft.com/office/officeart/2005/8/layout/pList2#4"/>
    <dgm:cxn modelId="{B39837D1-9BEF-4299-AF99-932D2A141B91}" type="presParOf" srcId="{C9FC1691-D78B-4D45-A2CC-8232B8D78697}" destId="{0CCFF95A-24B0-48E8-B000-EA1888134042}" srcOrd="6" destOrd="0" presId="urn:microsoft.com/office/officeart/2005/8/layout/pList2#4"/>
    <dgm:cxn modelId="{71FA5095-7856-4011-A471-270D98078342}" type="presParOf" srcId="{0CCFF95A-24B0-48E8-B000-EA1888134042}" destId="{64CA8AE5-6B46-4C6E-B589-DAF003889977}" srcOrd="0" destOrd="0" presId="urn:microsoft.com/office/officeart/2005/8/layout/pList2#4"/>
    <dgm:cxn modelId="{38E14EEA-7B0F-4298-BA75-40B69A04F1CF}" type="presParOf" srcId="{0CCFF95A-24B0-48E8-B000-EA1888134042}" destId="{02C9A4E1-19A0-4CE2-BD4C-9CDEE4E07424}" srcOrd="1" destOrd="0" presId="urn:microsoft.com/office/officeart/2005/8/layout/pList2#4"/>
    <dgm:cxn modelId="{02144AB9-0447-4C92-80A1-61A7D8F0516C}" type="presParOf" srcId="{0CCFF95A-24B0-48E8-B000-EA1888134042}" destId="{EA66AB8D-2872-449E-A6B3-B026A7742F94}" srcOrd="2" destOrd="0" presId="urn:microsoft.com/office/officeart/2005/8/layout/pList2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AEF299-28F3-4C2C-A061-304062B87D5B}" type="doc">
      <dgm:prSet loTypeId="urn:microsoft.com/office/officeart/2005/8/layout/hList7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8F9BBD2D-B541-483A-9C0D-E6D34AD79797}">
      <dgm:prSet custT="1"/>
      <dgm:spPr>
        <a:xfrm>
          <a:off x="0" y="0"/>
          <a:ext cx="1504854" cy="352839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73E87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rgbClr>
            </a:gs>
            <a:gs pos="100000">
              <a:srgbClr val="073E87">
                <a:hueOff val="0"/>
                <a:satOff val="0"/>
                <a:lumOff val="0"/>
                <a:alphaOff val="0"/>
                <a:shade val="89000"/>
                <a:lumMod val="90000"/>
              </a:srgb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0"/>
          <a:r>
            <a:rPr lang="en-US" sz="1600" b="1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Erasmus</a:t>
          </a:r>
          <a:r>
            <a:rPr lang="en-US" sz="1800" b="1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+ KA131</a:t>
          </a:r>
          <a:endParaRPr lang="el-GR" sz="1800" b="1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gm:t>
    </dgm:pt>
    <dgm:pt modelId="{06134F73-9DBE-486C-9D0B-2CC9541AA9C3}" type="parTrans" cxnId="{BEA85872-5117-4AB8-BF50-1E43D46235D7}">
      <dgm:prSet/>
      <dgm:spPr/>
      <dgm:t>
        <a:bodyPr/>
        <a:lstStyle/>
        <a:p>
          <a:endParaRPr lang="el-GR"/>
        </a:p>
      </dgm:t>
    </dgm:pt>
    <dgm:pt modelId="{900F7E8E-1B99-4C4D-A049-928BBBE1978D}" type="sibTrans" cxnId="{BEA85872-5117-4AB8-BF50-1E43D46235D7}">
      <dgm:prSet/>
      <dgm:spPr/>
      <dgm:t>
        <a:bodyPr/>
        <a:lstStyle/>
        <a:p>
          <a:endParaRPr lang="el-GR"/>
        </a:p>
      </dgm:t>
    </dgm:pt>
    <dgm:pt modelId="{B20DE743-DFF1-47FE-93BD-707A59762668}">
      <dgm:prSet custT="1"/>
      <dgm:spPr>
        <a:xfrm>
          <a:off x="1550000" y="0"/>
          <a:ext cx="1504854" cy="352839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73E87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rgbClr>
            </a:gs>
            <a:gs pos="100000">
              <a:srgbClr val="073E87">
                <a:hueOff val="0"/>
                <a:satOff val="0"/>
                <a:lumOff val="0"/>
                <a:alphaOff val="0"/>
                <a:shade val="89000"/>
                <a:lumMod val="90000"/>
              </a:srgb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0"/>
          <a:r>
            <a:rPr lang="en-US" sz="1600" b="1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Erasmus + International KA171</a:t>
          </a:r>
          <a:endParaRPr lang="el-GR" sz="1600" b="1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gm:t>
    </dgm:pt>
    <dgm:pt modelId="{D40DCD07-23EB-457D-A424-AFA8B7DB7A44}" type="parTrans" cxnId="{790E5897-2EE8-4791-BFC8-E1E94D1906C2}">
      <dgm:prSet/>
      <dgm:spPr/>
      <dgm:t>
        <a:bodyPr/>
        <a:lstStyle/>
        <a:p>
          <a:endParaRPr lang="el-GR"/>
        </a:p>
      </dgm:t>
    </dgm:pt>
    <dgm:pt modelId="{755513AF-3AC5-4AC7-91E8-6DAE55161E44}" type="sibTrans" cxnId="{790E5897-2EE8-4791-BFC8-E1E94D1906C2}">
      <dgm:prSet/>
      <dgm:spPr/>
      <dgm:t>
        <a:bodyPr/>
        <a:lstStyle/>
        <a:p>
          <a:endParaRPr lang="el-GR"/>
        </a:p>
      </dgm:t>
    </dgm:pt>
    <dgm:pt modelId="{3A0A4B57-1B9F-49BB-BC62-D222C70659DD}">
      <dgm:prSet custT="1"/>
      <dgm:spPr>
        <a:xfrm>
          <a:off x="3100000" y="0"/>
          <a:ext cx="1504854" cy="352839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73E87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rgbClr>
            </a:gs>
            <a:gs pos="100000">
              <a:srgbClr val="073E87">
                <a:hueOff val="0"/>
                <a:satOff val="0"/>
                <a:lumOff val="0"/>
                <a:alphaOff val="0"/>
                <a:shade val="89000"/>
                <a:lumMod val="90000"/>
              </a:srgb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0"/>
          <a:r>
            <a:rPr lang="en-US" sz="1600" b="1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Erasmus+ KA2 projects</a:t>
          </a:r>
          <a:endParaRPr lang="el-GR" sz="1600" b="1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gm:t>
    </dgm:pt>
    <dgm:pt modelId="{C33D0B78-054C-497A-A69F-91954948498F}" type="parTrans" cxnId="{8AC65134-9B67-4D6F-B41C-DFE89A645B40}">
      <dgm:prSet/>
      <dgm:spPr/>
      <dgm:t>
        <a:bodyPr/>
        <a:lstStyle/>
        <a:p>
          <a:endParaRPr lang="el-GR"/>
        </a:p>
      </dgm:t>
    </dgm:pt>
    <dgm:pt modelId="{EF416B57-B6D3-4CFA-8561-69539A799051}" type="sibTrans" cxnId="{8AC65134-9B67-4D6F-B41C-DFE89A645B40}">
      <dgm:prSet/>
      <dgm:spPr/>
      <dgm:t>
        <a:bodyPr/>
        <a:lstStyle/>
        <a:p>
          <a:endParaRPr lang="el-GR"/>
        </a:p>
      </dgm:t>
    </dgm:pt>
    <dgm:pt modelId="{BC896F95-7962-44EC-A4DF-080542914CD8}">
      <dgm:prSet custT="1"/>
      <dgm:spPr>
        <a:xfrm>
          <a:off x="4650000" y="0"/>
          <a:ext cx="1504854" cy="352839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73E87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rgbClr>
            </a:gs>
            <a:gs pos="100000">
              <a:srgbClr val="073E87">
                <a:hueOff val="0"/>
                <a:satOff val="0"/>
                <a:lumOff val="0"/>
                <a:alphaOff val="0"/>
                <a:shade val="89000"/>
                <a:lumMod val="90000"/>
              </a:srgb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0"/>
          <a:r>
            <a:rPr lang="en-US" sz="1600" b="1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Staff Training Weeks </a:t>
          </a:r>
          <a:endParaRPr lang="el-GR" sz="1600" b="1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gm:t>
    </dgm:pt>
    <dgm:pt modelId="{D88168C6-F055-48BD-AA15-943E4E8BDE43}" type="parTrans" cxnId="{FEB184C9-D1D8-46DD-8D95-11A509DEF9F9}">
      <dgm:prSet/>
      <dgm:spPr/>
      <dgm:t>
        <a:bodyPr/>
        <a:lstStyle/>
        <a:p>
          <a:endParaRPr lang="el-GR"/>
        </a:p>
      </dgm:t>
    </dgm:pt>
    <dgm:pt modelId="{B32293E7-0B31-4318-B7D7-CC4FD8718EB2}" type="sibTrans" cxnId="{FEB184C9-D1D8-46DD-8D95-11A509DEF9F9}">
      <dgm:prSet/>
      <dgm:spPr/>
      <dgm:t>
        <a:bodyPr/>
        <a:lstStyle/>
        <a:p>
          <a:endParaRPr lang="el-GR"/>
        </a:p>
      </dgm:t>
    </dgm:pt>
    <dgm:pt modelId="{0F3798AD-AD30-4316-A32F-9EB54B412A4A}">
      <dgm:prSet custT="1"/>
      <dgm:spPr>
        <a:xfrm>
          <a:off x="6200001" y="0"/>
          <a:ext cx="1504854" cy="352839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73E87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rgbClr>
            </a:gs>
            <a:gs pos="100000">
              <a:srgbClr val="073E87">
                <a:hueOff val="0"/>
                <a:satOff val="0"/>
                <a:lumOff val="0"/>
                <a:alphaOff val="0"/>
                <a:shade val="89000"/>
                <a:lumMod val="90000"/>
              </a:srgb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0"/>
          <a:r>
            <a:rPr lang="en-US" sz="1600" b="1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Networks (EUF, Utrecht Network)</a:t>
          </a:r>
          <a:endParaRPr lang="el-GR" sz="1600" b="1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gm:t>
    </dgm:pt>
    <dgm:pt modelId="{22F2759C-1CE5-477C-B0B7-5C25342EC6AA}" type="parTrans" cxnId="{A7D11967-A102-416D-A8A0-28A29CA294A7}">
      <dgm:prSet/>
      <dgm:spPr/>
      <dgm:t>
        <a:bodyPr/>
        <a:lstStyle/>
        <a:p>
          <a:endParaRPr lang="el-GR"/>
        </a:p>
      </dgm:t>
    </dgm:pt>
    <dgm:pt modelId="{A4D3E308-76CC-43C8-B7A9-E2DCC517591E}" type="sibTrans" cxnId="{A7D11967-A102-416D-A8A0-28A29CA294A7}">
      <dgm:prSet/>
      <dgm:spPr/>
      <dgm:t>
        <a:bodyPr/>
        <a:lstStyle/>
        <a:p>
          <a:endParaRPr lang="el-GR"/>
        </a:p>
      </dgm:t>
    </dgm:pt>
    <dgm:pt modelId="{F29003C2-1149-455E-BD42-B9A0472EF08B}" type="pres">
      <dgm:prSet presAssocID="{4EAEF299-28F3-4C2C-A061-304062B87D5B}" presName="Name0" presStyleCnt="0">
        <dgm:presLayoutVars>
          <dgm:dir/>
          <dgm:resizeHandles val="exact"/>
        </dgm:presLayoutVars>
      </dgm:prSet>
      <dgm:spPr/>
    </dgm:pt>
    <dgm:pt modelId="{D1D6CE56-462F-4896-A363-61D686317F74}" type="pres">
      <dgm:prSet presAssocID="{4EAEF299-28F3-4C2C-A061-304062B87D5B}" presName="fgShape" presStyleLbl="fgShp" presStyleIdx="0" presStyleCnt="1"/>
      <dgm:spPr>
        <a:xfrm>
          <a:off x="308194" y="2822713"/>
          <a:ext cx="7088467" cy="529258"/>
        </a:xfrm>
        <a:prstGeom prst="leftRightArrow">
          <a:avLst/>
        </a:prstGeom>
        <a:solidFill>
          <a:srgbClr val="073E8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gm:spPr>
    </dgm:pt>
    <dgm:pt modelId="{8FB82905-109E-464B-B069-BFD948BA1B22}" type="pres">
      <dgm:prSet presAssocID="{4EAEF299-28F3-4C2C-A061-304062B87D5B}" presName="linComp" presStyleCnt="0"/>
      <dgm:spPr/>
    </dgm:pt>
    <dgm:pt modelId="{3DC8421F-9F35-41E3-AE81-D6E97AD85362}" type="pres">
      <dgm:prSet presAssocID="{8F9BBD2D-B541-483A-9C0D-E6D34AD79797}" presName="compNode" presStyleCnt="0"/>
      <dgm:spPr/>
    </dgm:pt>
    <dgm:pt modelId="{B8480AAF-05EA-405E-A2D9-624F3C53EB92}" type="pres">
      <dgm:prSet presAssocID="{8F9BBD2D-B541-483A-9C0D-E6D34AD79797}" presName="bkgdShape" presStyleLbl="node1" presStyleIdx="0" presStyleCnt="5"/>
      <dgm:spPr/>
    </dgm:pt>
    <dgm:pt modelId="{42FCFB49-C421-48B7-896A-F6B2649658C1}" type="pres">
      <dgm:prSet presAssocID="{8F9BBD2D-B541-483A-9C0D-E6D34AD79797}" presName="nodeTx" presStyleLbl="node1" presStyleIdx="0" presStyleCnt="5">
        <dgm:presLayoutVars>
          <dgm:bulletEnabled val="1"/>
        </dgm:presLayoutVars>
      </dgm:prSet>
      <dgm:spPr/>
    </dgm:pt>
    <dgm:pt modelId="{87A9C570-792C-4F8B-AD03-808A7BF79166}" type="pres">
      <dgm:prSet presAssocID="{8F9BBD2D-B541-483A-9C0D-E6D34AD79797}" presName="invisiNode" presStyleLbl="node1" presStyleIdx="0" presStyleCnt="5"/>
      <dgm:spPr/>
    </dgm:pt>
    <dgm:pt modelId="{47673CD9-C085-45F9-8F9F-F01D4A6CB990}" type="pres">
      <dgm:prSet presAssocID="{8F9BBD2D-B541-483A-9C0D-E6D34AD79797}" presName="imagNode" presStyleLbl="fgImgPlace1" presStyleIdx="0" presStyleCnt="5" custScaleX="33098" custScaleY="35564"/>
      <dgm:spPr>
        <a:xfrm>
          <a:off x="557984" y="590250"/>
          <a:ext cx="388886" cy="4178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</dgm:pt>
    <dgm:pt modelId="{B868928D-3B35-4EEE-8E03-588B651C33AD}" type="pres">
      <dgm:prSet presAssocID="{900F7E8E-1B99-4C4D-A049-928BBBE1978D}" presName="sibTrans" presStyleLbl="sibTrans2D1" presStyleIdx="0" presStyleCnt="0"/>
      <dgm:spPr/>
    </dgm:pt>
    <dgm:pt modelId="{50F76723-C755-408B-B329-2A2FCB61F4A8}" type="pres">
      <dgm:prSet presAssocID="{B20DE743-DFF1-47FE-93BD-707A59762668}" presName="compNode" presStyleCnt="0"/>
      <dgm:spPr/>
    </dgm:pt>
    <dgm:pt modelId="{B45DD7BD-E372-4D62-B19C-3E378144AB29}" type="pres">
      <dgm:prSet presAssocID="{B20DE743-DFF1-47FE-93BD-707A59762668}" presName="bkgdShape" presStyleLbl="node1" presStyleIdx="1" presStyleCnt="5"/>
      <dgm:spPr/>
    </dgm:pt>
    <dgm:pt modelId="{12F98E46-3035-4267-BDE9-C32803565E5A}" type="pres">
      <dgm:prSet presAssocID="{B20DE743-DFF1-47FE-93BD-707A59762668}" presName="nodeTx" presStyleLbl="node1" presStyleIdx="1" presStyleCnt="5">
        <dgm:presLayoutVars>
          <dgm:bulletEnabled val="1"/>
        </dgm:presLayoutVars>
      </dgm:prSet>
      <dgm:spPr/>
    </dgm:pt>
    <dgm:pt modelId="{04437AF0-77EA-4C17-BC79-3B8DBE67F944}" type="pres">
      <dgm:prSet presAssocID="{B20DE743-DFF1-47FE-93BD-707A59762668}" presName="invisiNode" presStyleLbl="node1" presStyleIdx="1" presStyleCnt="5"/>
      <dgm:spPr/>
    </dgm:pt>
    <dgm:pt modelId="{2AF3F097-5601-4A01-BEB4-EF8B4FD4A74F}" type="pres">
      <dgm:prSet presAssocID="{B20DE743-DFF1-47FE-93BD-707A59762668}" presName="imagNode" presStyleLbl="fgImgPlace1" presStyleIdx="1" presStyleCnt="5" custScaleX="33098" custScaleY="35564"/>
      <dgm:spPr>
        <a:xfrm>
          <a:off x="2107984" y="590250"/>
          <a:ext cx="388886" cy="4178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</dgm:pt>
    <dgm:pt modelId="{0BB1CA72-19D3-481F-B5A6-9FC989AF2AA2}" type="pres">
      <dgm:prSet presAssocID="{755513AF-3AC5-4AC7-91E8-6DAE55161E44}" presName="sibTrans" presStyleLbl="sibTrans2D1" presStyleIdx="0" presStyleCnt="0"/>
      <dgm:spPr/>
    </dgm:pt>
    <dgm:pt modelId="{B6D896D6-DC96-4DC2-9307-B6450385EBB9}" type="pres">
      <dgm:prSet presAssocID="{3A0A4B57-1B9F-49BB-BC62-D222C70659DD}" presName="compNode" presStyleCnt="0"/>
      <dgm:spPr/>
    </dgm:pt>
    <dgm:pt modelId="{EB105871-E19B-49E1-815D-281B6971371A}" type="pres">
      <dgm:prSet presAssocID="{3A0A4B57-1B9F-49BB-BC62-D222C70659DD}" presName="bkgdShape" presStyleLbl="node1" presStyleIdx="2" presStyleCnt="5"/>
      <dgm:spPr/>
    </dgm:pt>
    <dgm:pt modelId="{123EF6CD-6D91-46C7-942C-BF54FD55BFBA}" type="pres">
      <dgm:prSet presAssocID="{3A0A4B57-1B9F-49BB-BC62-D222C70659DD}" presName="nodeTx" presStyleLbl="node1" presStyleIdx="2" presStyleCnt="5">
        <dgm:presLayoutVars>
          <dgm:bulletEnabled val="1"/>
        </dgm:presLayoutVars>
      </dgm:prSet>
      <dgm:spPr/>
    </dgm:pt>
    <dgm:pt modelId="{095EAF26-4F43-4D2C-AE5F-2C31C59512F8}" type="pres">
      <dgm:prSet presAssocID="{3A0A4B57-1B9F-49BB-BC62-D222C70659DD}" presName="invisiNode" presStyleLbl="node1" presStyleIdx="2" presStyleCnt="5"/>
      <dgm:spPr/>
    </dgm:pt>
    <dgm:pt modelId="{CFC5B963-6079-43D6-B4CD-DA0BA6F8AC24}" type="pres">
      <dgm:prSet presAssocID="{3A0A4B57-1B9F-49BB-BC62-D222C70659DD}" presName="imagNode" presStyleLbl="fgImgPlace1" presStyleIdx="2" presStyleCnt="5" custScaleX="33098" custScaleY="35564"/>
      <dgm:spPr>
        <a:xfrm>
          <a:off x="3657984" y="590250"/>
          <a:ext cx="388886" cy="4178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</dgm:pt>
    <dgm:pt modelId="{5D21B42B-595F-4FDD-B71A-92AF134D3AC8}" type="pres">
      <dgm:prSet presAssocID="{EF416B57-B6D3-4CFA-8561-69539A799051}" presName="sibTrans" presStyleLbl="sibTrans2D1" presStyleIdx="0" presStyleCnt="0"/>
      <dgm:spPr/>
    </dgm:pt>
    <dgm:pt modelId="{4D0C0A7C-A7FD-4650-A575-C1C008327A4F}" type="pres">
      <dgm:prSet presAssocID="{BC896F95-7962-44EC-A4DF-080542914CD8}" presName="compNode" presStyleCnt="0"/>
      <dgm:spPr/>
    </dgm:pt>
    <dgm:pt modelId="{E0E993E6-DE06-41DC-A50C-EB9A446BC642}" type="pres">
      <dgm:prSet presAssocID="{BC896F95-7962-44EC-A4DF-080542914CD8}" presName="bkgdShape" presStyleLbl="node1" presStyleIdx="3" presStyleCnt="5"/>
      <dgm:spPr/>
    </dgm:pt>
    <dgm:pt modelId="{ACAE2A63-FDC4-43AE-9C28-8BF480292FAB}" type="pres">
      <dgm:prSet presAssocID="{BC896F95-7962-44EC-A4DF-080542914CD8}" presName="nodeTx" presStyleLbl="node1" presStyleIdx="3" presStyleCnt="5">
        <dgm:presLayoutVars>
          <dgm:bulletEnabled val="1"/>
        </dgm:presLayoutVars>
      </dgm:prSet>
      <dgm:spPr/>
    </dgm:pt>
    <dgm:pt modelId="{71FD2422-7401-422B-BC13-57AD3321ABE6}" type="pres">
      <dgm:prSet presAssocID="{BC896F95-7962-44EC-A4DF-080542914CD8}" presName="invisiNode" presStyleLbl="node1" presStyleIdx="3" presStyleCnt="5"/>
      <dgm:spPr/>
    </dgm:pt>
    <dgm:pt modelId="{655D44A9-4DF9-4338-B1FC-E3FA3C75CF84}" type="pres">
      <dgm:prSet presAssocID="{BC896F95-7962-44EC-A4DF-080542914CD8}" presName="imagNode" presStyleLbl="fgImgPlace1" presStyleIdx="3" presStyleCnt="5" custScaleX="33098" custScaleY="35564"/>
      <dgm:spPr>
        <a:xfrm>
          <a:off x="5207985" y="590250"/>
          <a:ext cx="388886" cy="4178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</dgm:pt>
    <dgm:pt modelId="{191C11A4-526E-4020-865C-E921A91B901D}" type="pres">
      <dgm:prSet presAssocID="{B32293E7-0B31-4318-B7D7-CC4FD8718EB2}" presName="sibTrans" presStyleLbl="sibTrans2D1" presStyleIdx="0" presStyleCnt="0"/>
      <dgm:spPr/>
    </dgm:pt>
    <dgm:pt modelId="{9CA82253-F221-4F0B-A6D7-00F4606028AD}" type="pres">
      <dgm:prSet presAssocID="{0F3798AD-AD30-4316-A32F-9EB54B412A4A}" presName="compNode" presStyleCnt="0"/>
      <dgm:spPr/>
    </dgm:pt>
    <dgm:pt modelId="{AE49B16F-7E68-447A-A307-F7861AC1FDC6}" type="pres">
      <dgm:prSet presAssocID="{0F3798AD-AD30-4316-A32F-9EB54B412A4A}" presName="bkgdShape" presStyleLbl="node1" presStyleIdx="4" presStyleCnt="5"/>
      <dgm:spPr/>
    </dgm:pt>
    <dgm:pt modelId="{4FB20BC5-A777-4346-9254-90E3643D40CA}" type="pres">
      <dgm:prSet presAssocID="{0F3798AD-AD30-4316-A32F-9EB54B412A4A}" presName="nodeTx" presStyleLbl="node1" presStyleIdx="4" presStyleCnt="5">
        <dgm:presLayoutVars>
          <dgm:bulletEnabled val="1"/>
        </dgm:presLayoutVars>
      </dgm:prSet>
      <dgm:spPr/>
    </dgm:pt>
    <dgm:pt modelId="{86FEC32B-4E3E-496E-A733-A7EAAD6FE1FF}" type="pres">
      <dgm:prSet presAssocID="{0F3798AD-AD30-4316-A32F-9EB54B412A4A}" presName="invisiNode" presStyleLbl="node1" presStyleIdx="4" presStyleCnt="5"/>
      <dgm:spPr/>
    </dgm:pt>
    <dgm:pt modelId="{C410EC94-105B-4E1D-A23A-E62B9D7B91DD}" type="pres">
      <dgm:prSet presAssocID="{0F3798AD-AD30-4316-A32F-9EB54B412A4A}" presName="imagNode" presStyleLbl="fgImgPlace1" presStyleIdx="4" presStyleCnt="5" custScaleX="33098" custScaleY="35564"/>
      <dgm:spPr>
        <a:xfrm>
          <a:off x="6757985" y="590250"/>
          <a:ext cx="388886" cy="4178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gm:spPr>
    </dgm:pt>
  </dgm:ptLst>
  <dgm:cxnLst>
    <dgm:cxn modelId="{E82E4E31-1C8C-4BCF-A558-B505FB2E54FB}" type="presOf" srcId="{0F3798AD-AD30-4316-A32F-9EB54B412A4A}" destId="{4FB20BC5-A777-4346-9254-90E3643D40CA}" srcOrd="1" destOrd="0" presId="urn:microsoft.com/office/officeart/2005/8/layout/hList7"/>
    <dgm:cxn modelId="{8AC65134-9B67-4D6F-B41C-DFE89A645B40}" srcId="{4EAEF299-28F3-4C2C-A061-304062B87D5B}" destId="{3A0A4B57-1B9F-49BB-BC62-D222C70659DD}" srcOrd="2" destOrd="0" parTransId="{C33D0B78-054C-497A-A69F-91954948498F}" sibTransId="{EF416B57-B6D3-4CFA-8561-69539A799051}"/>
    <dgm:cxn modelId="{2261503D-E150-4390-AFF0-BFF377B3BC9B}" type="presOf" srcId="{755513AF-3AC5-4AC7-91E8-6DAE55161E44}" destId="{0BB1CA72-19D3-481F-B5A6-9FC989AF2AA2}" srcOrd="0" destOrd="0" presId="urn:microsoft.com/office/officeart/2005/8/layout/hList7"/>
    <dgm:cxn modelId="{A7D11967-A102-416D-A8A0-28A29CA294A7}" srcId="{4EAEF299-28F3-4C2C-A061-304062B87D5B}" destId="{0F3798AD-AD30-4316-A32F-9EB54B412A4A}" srcOrd="4" destOrd="0" parTransId="{22F2759C-1CE5-477C-B0B7-5C25342EC6AA}" sibTransId="{A4D3E308-76CC-43C8-B7A9-E2DCC517591E}"/>
    <dgm:cxn modelId="{3C2D4F6B-9844-4DB0-AFAC-C9E63C92A8DE}" type="presOf" srcId="{0F3798AD-AD30-4316-A32F-9EB54B412A4A}" destId="{AE49B16F-7E68-447A-A307-F7861AC1FDC6}" srcOrd="0" destOrd="0" presId="urn:microsoft.com/office/officeart/2005/8/layout/hList7"/>
    <dgm:cxn modelId="{5C7FB970-94CC-41A7-BBD7-A689B10CEA28}" type="presOf" srcId="{BC896F95-7962-44EC-A4DF-080542914CD8}" destId="{E0E993E6-DE06-41DC-A50C-EB9A446BC642}" srcOrd="0" destOrd="0" presId="urn:microsoft.com/office/officeart/2005/8/layout/hList7"/>
    <dgm:cxn modelId="{BEA85872-5117-4AB8-BF50-1E43D46235D7}" srcId="{4EAEF299-28F3-4C2C-A061-304062B87D5B}" destId="{8F9BBD2D-B541-483A-9C0D-E6D34AD79797}" srcOrd="0" destOrd="0" parTransId="{06134F73-9DBE-486C-9D0B-2CC9541AA9C3}" sibTransId="{900F7E8E-1B99-4C4D-A049-928BBBE1978D}"/>
    <dgm:cxn modelId="{B416D872-C0E3-4AB9-94F0-BAFE155F203A}" type="presOf" srcId="{B20DE743-DFF1-47FE-93BD-707A59762668}" destId="{12F98E46-3035-4267-BDE9-C32803565E5A}" srcOrd="1" destOrd="0" presId="urn:microsoft.com/office/officeart/2005/8/layout/hList7"/>
    <dgm:cxn modelId="{A406A656-21C9-4529-B5B1-735725AF829A}" type="presOf" srcId="{8F9BBD2D-B541-483A-9C0D-E6D34AD79797}" destId="{42FCFB49-C421-48B7-896A-F6B2649658C1}" srcOrd="1" destOrd="0" presId="urn:microsoft.com/office/officeart/2005/8/layout/hList7"/>
    <dgm:cxn modelId="{47A83F79-2D3C-4755-A8E5-296A120E9BB7}" type="presOf" srcId="{B20DE743-DFF1-47FE-93BD-707A59762668}" destId="{B45DD7BD-E372-4D62-B19C-3E378144AB29}" srcOrd="0" destOrd="0" presId="urn:microsoft.com/office/officeart/2005/8/layout/hList7"/>
    <dgm:cxn modelId="{339F405A-E6D5-4515-8859-EA9BD0EBA33F}" type="presOf" srcId="{900F7E8E-1B99-4C4D-A049-928BBBE1978D}" destId="{B868928D-3B35-4EEE-8E03-588B651C33AD}" srcOrd="0" destOrd="0" presId="urn:microsoft.com/office/officeart/2005/8/layout/hList7"/>
    <dgm:cxn modelId="{676A3F7D-1A2C-4C48-9E39-EC072A584990}" type="presOf" srcId="{BC896F95-7962-44EC-A4DF-080542914CD8}" destId="{ACAE2A63-FDC4-43AE-9C28-8BF480292FAB}" srcOrd="1" destOrd="0" presId="urn:microsoft.com/office/officeart/2005/8/layout/hList7"/>
    <dgm:cxn modelId="{790E5897-2EE8-4791-BFC8-E1E94D1906C2}" srcId="{4EAEF299-28F3-4C2C-A061-304062B87D5B}" destId="{B20DE743-DFF1-47FE-93BD-707A59762668}" srcOrd="1" destOrd="0" parTransId="{D40DCD07-23EB-457D-A424-AFA8B7DB7A44}" sibTransId="{755513AF-3AC5-4AC7-91E8-6DAE55161E44}"/>
    <dgm:cxn modelId="{93B49AA8-B08A-4F0A-88E7-7546C929051E}" type="presOf" srcId="{3A0A4B57-1B9F-49BB-BC62-D222C70659DD}" destId="{EB105871-E19B-49E1-815D-281B6971371A}" srcOrd="0" destOrd="0" presId="urn:microsoft.com/office/officeart/2005/8/layout/hList7"/>
    <dgm:cxn modelId="{288A87C1-F85F-4938-904F-E98C03DF4556}" type="presOf" srcId="{8F9BBD2D-B541-483A-9C0D-E6D34AD79797}" destId="{B8480AAF-05EA-405E-A2D9-624F3C53EB92}" srcOrd="0" destOrd="0" presId="urn:microsoft.com/office/officeart/2005/8/layout/hList7"/>
    <dgm:cxn modelId="{FEB184C9-D1D8-46DD-8D95-11A509DEF9F9}" srcId="{4EAEF299-28F3-4C2C-A061-304062B87D5B}" destId="{BC896F95-7962-44EC-A4DF-080542914CD8}" srcOrd="3" destOrd="0" parTransId="{D88168C6-F055-48BD-AA15-943E4E8BDE43}" sibTransId="{B32293E7-0B31-4318-B7D7-CC4FD8718EB2}"/>
    <dgm:cxn modelId="{F40730DF-1F36-47AA-9019-2C3C24AF0812}" type="presOf" srcId="{3A0A4B57-1B9F-49BB-BC62-D222C70659DD}" destId="{123EF6CD-6D91-46C7-942C-BF54FD55BFBA}" srcOrd="1" destOrd="0" presId="urn:microsoft.com/office/officeart/2005/8/layout/hList7"/>
    <dgm:cxn modelId="{C11EADE3-1DFC-4C0A-9D7E-3DF7694789EF}" type="presOf" srcId="{4EAEF299-28F3-4C2C-A061-304062B87D5B}" destId="{F29003C2-1149-455E-BD42-B9A0472EF08B}" srcOrd="0" destOrd="0" presId="urn:microsoft.com/office/officeart/2005/8/layout/hList7"/>
    <dgm:cxn modelId="{1D02B0E4-6ABC-42E5-8655-4C8A116E8C56}" type="presOf" srcId="{EF416B57-B6D3-4CFA-8561-69539A799051}" destId="{5D21B42B-595F-4FDD-B71A-92AF134D3AC8}" srcOrd="0" destOrd="0" presId="urn:microsoft.com/office/officeart/2005/8/layout/hList7"/>
    <dgm:cxn modelId="{30A22BED-6C8F-46D9-B150-D02AD3FCCAF9}" type="presOf" srcId="{B32293E7-0B31-4318-B7D7-CC4FD8718EB2}" destId="{191C11A4-526E-4020-865C-E921A91B901D}" srcOrd="0" destOrd="0" presId="urn:microsoft.com/office/officeart/2005/8/layout/hList7"/>
    <dgm:cxn modelId="{E4DB8692-1666-4515-8057-C30524809BFF}" type="presParOf" srcId="{F29003C2-1149-455E-BD42-B9A0472EF08B}" destId="{D1D6CE56-462F-4896-A363-61D686317F74}" srcOrd="0" destOrd="0" presId="urn:microsoft.com/office/officeart/2005/8/layout/hList7"/>
    <dgm:cxn modelId="{8D10FF1B-BE85-4887-8817-84E80745BCA8}" type="presParOf" srcId="{F29003C2-1149-455E-BD42-B9A0472EF08B}" destId="{8FB82905-109E-464B-B069-BFD948BA1B22}" srcOrd="1" destOrd="0" presId="urn:microsoft.com/office/officeart/2005/8/layout/hList7"/>
    <dgm:cxn modelId="{B2FEC001-A3F8-4FFB-BF34-0A40EC15FB55}" type="presParOf" srcId="{8FB82905-109E-464B-B069-BFD948BA1B22}" destId="{3DC8421F-9F35-41E3-AE81-D6E97AD85362}" srcOrd="0" destOrd="0" presId="urn:microsoft.com/office/officeart/2005/8/layout/hList7"/>
    <dgm:cxn modelId="{4D85E8FB-43EE-4D4C-84A7-F2ED244BB2DD}" type="presParOf" srcId="{3DC8421F-9F35-41E3-AE81-D6E97AD85362}" destId="{B8480AAF-05EA-405E-A2D9-624F3C53EB92}" srcOrd="0" destOrd="0" presId="urn:microsoft.com/office/officeart/2005/8/layout/hList7"/>
    <dgm:cxn modelId="{FB703793-A950-433A-B1C9-3C88DC986B18}" type="presParOf" srcId="{3DC8421F-9F35-41E3-AE81-D6E97AD85362}" destId="{42FCFB49-C421-48B7-896A-F6B2649658C1}" srcOrd="1" destOrd="0" presId="urn:microsoft.com/office/officeart/2005/8/layout/hList7"/>
    <dgm:cxn modelId="{ED09C233-4BBB-4B5A-9333-259D2243FC03}" type="presParOf" srcId="{3DC8421F-9F35-41E3-AE81-D6E97AD85362}" destId="{87A9C570-792C-4F8B-AD03-808A7BF79166}" srcOrd="2" destOrd="0" presId="urn:microsoft.com/office/officeart/2005/8/layout/hList7"/>
    <dgm:cxn modelId="{9F1E02FE-2F8D-4111-9B4B-A3F58C5BD500}" type="presParOf" srcId="{3DC8421F-9F35-41E3-AE81-D6E97AD85362}" destId="{47673CD9-C085-45F9-8F9F-F01D4A6CB990}" srcOrd="3" destOrd="0" presId="urn:microsoft.com/office/officeart/2005/8/layout/hList7"/>
    <dgm:cxn modelId="{6A70ABF2-11A7-4B0B-8649-33628679AFF4}" type="presParOf" srcId="{8FB82905-109E-464B-B069-BFD948BA1B22}" destId="{B868928D-3B35-4EEE-8E03-588B651C33AD}" srcOrd="1" destOrd="0" presId="urn:microsoft.com/office/officeart/2005/8/layout/hList7"/>
    <dgm:cxn modelId="{3302CC33-57E4-4925-A064-CB08F442E85A}" type="presParOf" srcId="{8FB82905-109E-464B-B069-BFD948BA1B22}" destId="{50F76723-C755-408B-B329-2A2FCB61F4A8}" srcOrd="2" destOrd="0" presId="urn:microsoft.com/office/officeart/2005/8/layout/hList7"/>
    <dgm:cxn modelId="{836BEC21-8090-4115-9F3F-9DEF62822266}" type="presParOf" srcId="{50F76723-C755-408B-B329-2A2FCB61F4A8}" destId="{B45DD7BD-E372-4D62-B19C-3E378144AB29}" srcOrd="0" destOrd="0" presId="urn:microsoft.com/office/officeart/2005/8/layout/hList7"/>
    <dgm:cxn modelId="{6F642177-781B-43F3-8207-D113A8ADF7BB}" type="presParOf" srcId="{50F76723-C755-408B-B329-2A2FCB61F4A8}" destId="{12F98E46-3035-4267-BDE9-C32803565E5A}" srcOrd="1" destOrd="0" presId="urn:microsoft.com/office/officeart/2005/8/layout/hList7"/>
    <dgm:cxn modelId="{746404D2-F859-4955-B7AF-CD3F1AAAEF73}" type="presParOf" srcId="{50F76723-C755-408B-B329-2A2FCB61F4A8}" destId="{04437AF0-77EA-4C17-BC79-3B8DBE67F944}" srcOrd="2" destOrd="0" presId="urn:microsoft.com/office/officeart/2005/8/layout/hList7"/>
    <dgm:cxn modelId="{85D15120-C599-4100-9E50-0AB4C8F331E5}" type="presParOf" srcId="{50F76723-C755-408B-B329-2A2FCB61F4A8}" destId="{2AF3F097-5601-4A01-BEB4-EF8B4FD4A74F}" srcOrd="3" destOrd="0" presId="urn:microsoft.com/office/officeart/2005/8/layout/hList7"/>
    <dgm:cxn modelId="{215857F6-C478-4736-8829-2180EA799C42}" type="presParOf" srcId="{8FB82905-109E-464B-B069-BFD948BA1B22}" destId="{0BB1CA72-19D3-481F-B5A6-9FC989AF2AA2}" srcOrd="3" destOrd="0" presId="urn:microsoft.com/office/officeart/2005/8/layout/hList7"/>
    <dgm:cxn modelId="{BDC52BB8-A347-4DBB-9F21-8289FCE3773F}" type="presParOf" srcId="{8FB82905-109E-464B-B069-BFD948BA1B22}" destId="{B6D896D6-DC96-4DC2-9307-B6450385EBB9}" srcOrd="4" destOrd="0" presId="urn:microsoft.com/office/officeart/2005/8/layout/hList7"/>
    <dgm:cxn modelId="{F9F7753D-DABB-4C35-BC6D-7F9AA118FC04}" type="presParOf" srcId="{B6D896D6-DC96-4DC2-9307-B6450385EBB9}" destId="{EB105871-E19B-49E1-815D-281B6971371A}" srcOrd="0" destOrd="0" presId="urn:microsoft.com/office/officeart/2005/8/layout/hList7"/>
    <dgm:cxn modelId="{BF878764-DCC9-476F-8B8D-20614A76D16A}" type="presParOf" srcId="{B6D896D6-DC96-4DC2-9307-B6450385EBB9}" destId="{123EF6CD-6D91-46C7-942C-BF54FD55BFBA}" srcOrd="1" destOrd="0" presId="urn:microsoft.com/office/officeart/2005/8/layout/hList7"/>
    <dgm:cxn modelId="{31ECE8C3-92C3-4C2D-A28F-C6FD8E9D5951}" type="presParOf" srcId="{B6D896D6-DC96-4DC2-9307-B6450385EBB9}" destId="{095EAF26-4F43-4D2C-AE5F-2C31C59512F8}" srcOrd="2" destOrd="0" presId="urn:microsoft.com/office/officeart/2005/8/layout/hList7"/>
    <dgm:cxn modelId="{9E7287A3-B32C-42A9-9B5D-71D29AFABCF6}" type="presParOf" srcId="{B6D896D6-DC96-4DC2-9307-B6450385EBB9}" destId="{CFC5B963-6079-43D6-B4CD-DA0BA6F8AC24}" srcOrd="3" destOrd="0" presId="urn:microsoft.com/office/officeart/2005/8/layout/hList7"/>
    <dgm:cxn modelId="{956BBE0A-B584-4CA2-A792-82623E56A44B}" type="presParOf" srcId="{8FB82905-109E-464B-B069-BFD948BA1B22}" destId="{5D21B42B-595F-4FDD-B71A-92AF134D3AC8}" srcOrd="5" destOrd="0" presId="urn:microsoft.com/office/officeart/2005/8/layout/hList7"/>
    <dgm:cxn modelId="{C53944A2-5389-4E53-B265-FE2CE7FCDDD5}" type="presParOf" srcId="{8FB82905-109E-464B-B069-BFD948BA1B22}" destId="{4D0C0A7C-A7FD-4650-A575-C1C008327A4F}" srcOrd="6" destOrd="0" presId="urn:microsoft.com/office/officeart/2005/8/layout/hList7"/>
    <dgm:cxn modelId="{3B4ED9F5-748A-483F-9BF6-3DDA2C9484EF}" type="presParOf" srcId="{4D0C0A7C-A7FD-4650-A575-C1C008327A4F}" destId="{E0E993E6-DE06-41DC-A50C-EB9A446BC642}" srcOrd="0" destOrd="0" presId="urn:microsoft.com/office/officeart/2005/8/layout/hList7"/>
    <dgm:cxn modelId="{2EEB2C78-C20C-495B-A7C6-B0F19E98C149}" type="presParOf" srcId="{4D0C0A7C-A7FD-4650-A575-C1C008327A4F}" destId="{ACAE2A63-FDC4-43AE-9C28-8BF480292FAB}" srcOrd="1" destOrd="0" presId="urn:microsoft.com/office/officeart/2005/8/layout/hList7"/>
    <dgm:cxn modelId="{CA582D0B-75B3-461E-8D67-965E0BCA69FF}" type="presParOf" srcId="{4D0C0A7C-A7FD-4650-A575-C1C008327A4F}" destId="{71FD2422-7401-422B-BC13-57AD3321ABE6}" srcOrd="2" destOrd="0" presId="urn:microsoft.com/office/officeart/2005/8/layout/hList7"/>
    <dgm:cxn modelId="{14AEB12F-BB57-48B8-8547-9EDFCF26FF8F}" type="presParOf" srcId="{4D0C0A7C-A7FD-4650-A575-C1C008327A4F}" destId="{655D44A9-4DF9-4338-B1FC-E3FA3C75CF84}" srcOrd="3" destOrd="0" presId="urn:microsoft.com/office/officeart/2005/8/layout/hList7"/>
    <dgm:cxn modelId="{F5AEAAAF-D91D-46F9-B6FC-76CDD8C1EA1D}" type="presParOf" srcId="{8FB82905-109E-464B-B069-BFD948BA1B22}" destId="{191C11A4-526E-4020-865C-E921A91B901D}" srcOrd="7" destOrd="0" presId="urn:microsoft.com/office/officeart/2005/8/layout/hList7"/>
    <dgm:cxn modelId="{E092A500-F0CE-45ED-BF76-325E0D2C36F7}" type="presParOf" srcId="{8FB82905-109E-464B-B069-BFD948BA1B22}" destId="{9CA82253-F221-4F0B-A6D7-00F4606028AD}" srcOrd="8" destOrd="0" presId="urn:microsoft.com/office/officeart/2005/8/layout/hList7"/>
    <dgm:cxn modelId="{9DD20F3E-3F30-489E-9DF3-17628983D04D}" type="presParOf" srcId="{9CA82253-F221-4F0B-A6D7-00F4606028AD}" destId="{AE49B16F-7E68-447A-A307-F7861AC1FDC6}" srcOrd="0" destOrd="0" presId="urn:microsoft.com/office/officeart/2005/8/layout/hList7"/>
    <dgm:cxn modelId="{68618395-9A2E-467F-A391-DDF9C161BAAC}" type="presParOf" srcId="{9CA82253-F221-4F0B-A6D7-00F4606028AD}" destId="{4FB20BC5-A777-4346-9254-90E3643D40CA}" srcOrd="1" destOrd="0" presId="urn:microsoft.com/office/officeart/2005/8/layout/hList7"/>
    <dgm:cxn modelId="{62084E6E-6319-4B3C-921C-6AE4D56447F6}" type="presParOf" srcId="{9CA82253-F221-4F0B-A6D7-00F4606028AD}" destId="{86FEC32B-4E3E-496E-A733-A7EAAD6FE1FF}" srcOrd="2" destOrd="0" presId="urn:microsoft.com/office/officeart/2005/8/layout/hList7"/>
    <dgm:cxn modelId="{C590F9EC-14CE-491D-8356-42F1CA138700}" type="presParOf" srcId="{9CA82253-F221-4F0B-A6D7-00F4606028AD}" destId="{C410EC94-105B-4E1D-A23A-E62B9D7B91D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2F6EE2-9582-4C30-A80A-8597910F5427}" type="doc">
      <dgm:prSet loTypeId="urn:microsoft.com/office/officeart/2008/layout/HexagonCluster" loCatId="relationship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F1A95AEE-3E3E-42B4-87CF-7989CE196C43}">
      <dgm:prSet phldrT="[Κείμενο]" custT="1"/>
      <dgm:spPr>
        <a:xfrm>
          <a:off x="1576632" y="2342860"/>
          <a:ext cx="1642152" cy="1410074"/>
        </a:xfrm>
        <a:prstGeom prst="hexagon">
          <a:avLst>
            <a:gd name="adj" fmla="val 25000"/>
            <a:gd name="vf" fmla="val 115470"/>
          </a:avLst>
        </a:prstGeom>
        <a:solidFill>
          <a:srgbClr val="F5C040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5C04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sz="16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1,457</a:t>
          </a:r>
        </a:p>
        <a:p>
          <a:r>
            <a:rPr lang="en-US" sz="16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Bilateral </a:t>
          </a:r>
        </a:p>
        <a:p>
          <a:r>
            <a:rPr lang="en-US" sz="16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Agreements</a:t>
          </a:r>
          <a:endParaRPr lang="el-GR" sz="1600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gm:t>
    </dgm:pt>
    <dgm:pt modelId="{7C5F61BC-596E-49DE-9FFD-6CD866C25BD7}" type="parTrans" cxnId="{D15D6E2B-C1A1-47C1-9BE7-DE15D383C89C}">
      <dgm:prSet/>
      <dgm:spPr/>
      <dgm:t>
        <a:bodyPr/>
        <a:lstStyle/>
        <a:p>
          <a:endParaRPr lang="el-GR"/>
        </a:p>
      </dgm:t>
    </dgm:pt>
    <dgm:pt modelId="{4A26E22E-1E98-4372-8E3A-375D894F2B01}" type="sibTrans" cxnId="{D15D6E2B-C1A1-47C1-9BE7-DE15D383C89C}">
      <dgm:prSet/>
      <dgm:spPr>
        <a:xfrm>
          <a:off x="163475" y="1563147"/>
          <a:ext cx="1642152" cy="141007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rgbClr val="F5C04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gm:spPr>
      <dgm:t>
        <a:bodyPr/>
        <a:lstStyle/>
        <a:p>
          <a:endParaRPr lang="el-GR"/>
        </a:p>
      </dgm:t>
    </dgm:pt>
    <dgm:pt modelId="{14E43E9E-C759-4BF3-8FD0-B4E28C94E1EA}">
      <dgm:prSet phldrT="[Κείμενο]" custT="1"/>
      <dgm:spPr>
        <a:xfrm>
          <a:off x="2989788" y="1558895"/>
          <a:ext cx="1642152" cy="1410074"/>
        </a:xfrm>
        <a:prstGeom prst="hexagon">
          <a:avLst>
            <a:gd name="adj" fmla="val 25000"/>
            <a:gd name="vf" fmla="val 115470"/>
          </a:avLst>
        </a:prstGeom>
        <a:solidFill>
          <a:srgbClr val="F5C040">
            <a:hueOff val="1361993"/>
            <a:satOff val="929"/>
            <a:lumOff val="-2614"/>
            <a:alphaOff val="0"/>
          </a:srgbClr>
        </a:solidFill>
        <a:ln w="9525" cap="flat" cmpd="sng" algn="ctr">
          <a:solidFill>
            <a:srgbClr val="F5C040">
              <a:hueOff val="1361993"/>
              <a:satOff val="929"/>
              <a:lumOff val="-2614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sz="16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ndara"/>
              <a:ea typeface="+mn-ea"/>
              <a:cs typeface="+mn-cs"/>
            </a:rPr>
            <a:t>19,100</a:t>
          </a:r>
        </a:p>
        <a:p>
          <a:r>
            <a:rPr lang="en-US" sz="16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ndara"/>
              <a:ea typeface="+mn-ea"/>
              <a:cs typeface="+mn-cs"/>
            </a:rPr>
            <a:t>Outgoing</a:t>
          </a:r>
        </a:p>
        <a:p>
          <a:r>
            <a:rPr lang="en-US" sz="16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ndara"/>
              <a:ea typeface="+mn-ea"/>
              <a:cs typeface="+mn-cs"/>
            </a:rPr>
            <a:t>Students</a:t>
          </a:r>
          <a:endParaRPr lang="el-GR" sz="1600" dirty="0">
            <a:solidFill>
              <a:sysClr val="windowText" lastClr="000000">
                <a:lumMod val="75000"/>
                <a:lumOff val="25000"/>
              </a:sysClr>
            </a:solidFill>
            <a:latin typeface="Candara"/>
            <a:ea typeface="+mn-ea"/>
            <a:cs typeface="+mn-cs"/>
          </a:endParaRPr>
        </a:p>
      </dgm:t>
    </dgm:pt>
    <dgm:pt modelId="{03BF6A79-6F5F-4B49-8DCD-DB8C5EEB7133}" type="parTrans" cxnId="{2B3F16E2-FB30-4D34-8FA5-6B9858960583}">
      <dgm:prSet/>
      <dgm:spPr/>
      <dgm:t>
        <a:bodyPr/>
        <a:lstStyle/>
        <a:p>
          <a:endParaRPr lang="el-GR"/>
        </a:p>
      </dgm:t>
    </dgm:pt>
    <dgm:pt modelId="{1052B5C4-34C2-4E50-88B1-1DF8AAC88ACB}" type="sibTrans" cxnId="{2B3F16E2-FB30-4D34-8FA5-6B9858960583}">
      <dgm:prSet/>
      <dgm:spPr>
        <a:xfrm>
          <a:off x="4402074" y="2339671"/>
          <a:ext cx="1642152" cy="141007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9525" cap="flat" cmpd="sng" algn="ctr">
          <a:solidFill>
            <a:srgbClr val="F5C040">
              <a:hueOff val="1361993"/>
              <a:satOff val="929"/>
              <a:lumOff val="-2614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gm:spPr>
      <dgm:t>
        <a:bodyPr/>
        <a:lstStyle/>
        <a:p>
          <a:endParaRPr lang="el-GR"/>
        </a:p>
      </dgm:t>
    </dgm:pt>
    <dgm:pt modelId="{C213A191-4A62-4599-A3A9-C1F734B88BDD}">
      <dgm:prSet phldrT="[Κείμενο]" custT="1"/>
      <dgm:spPr>
        <a:xfrm>
          <a:off x="1576632" y="783965"/>
          <a:ext cx="1642152" cy="1410074"/>
        </a:xfrm>
        <a:prstGeom prst="hexagon">
          <a:avLst>
            <a:gd name="adj" fmla="val 25000"/>
            <a:gd name="vf" fmla="val 115470"/>
          </a:avLst>
        </a:prstGeom>
        <a:solidFill>
          <a:srgbClr val="F5C040">
            <a:hueOff val="2723985"/>
            <a:satOff val="1859"/>
            <a:lumOff val="-5228"/>
            <a:alphaOff val="0"/>
          </a:srgbClr>
        </a:solidFill>
        <a:ln w="9525" cap="flat" cmpd="sng" algn="ctr">
          <a:solidFill>
            <a:srgbClr val="F5C040">
              <a:hueOff val="2723985"/>
              <a:satOff val="1859"/>
              <a:lumOff val="-5228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sz="1600" dirty="0">
              <a:solidFill>
                <a:srgbClr val="00B050"/>
              </a:solidFill>
              <a:latin typeface="Candara"/>
              <a:ea typeface="+mn-ea"/>
              <a:cs typeface="+mn-cs"/>
            </a:rPr>
            <a:t>4,950</a:t>
          </a:r>
        </a:p>
        <a:p>
          <a:r>
            <a:rPr lang="en-US" sz="1600" dirty="0">
              <a:solidFill>
                <a:srgbClr val="00B050"/>
              </a:solidFill>
              <a:latin typeface="Candara"/>
              <a:ea typeface="+mn-ea"/>
              <a:cs typeface="+mn-cs"/>
            </a:rPr>
            <a:t>Outgoing</a:t>
          </a:r>
        </a:p>
        <a:p>
          <a:r>
            <a:rPr lang="en-US" sz="1600" dirty="0">
              <a:solidFill>
                <a:srgbClr val="00B050"/>
              </a:solidFill>
              <a:latin typeface="Candara"/>
              <a:ea typeface="+mn-ea"/>
              <a:cs typeface="+mn-cs"/>
            </a:rPr>
            <a:t>Staff Members</a:t>
          </a:r>
          <a:endParaRPr lang="el-GR" sz="1600" dirty="0">
            <a:solidFill>
              <a:srgbClr val="00B050"/>
            </a:solidFill>
            <a:latin typeface="Candara"/>
            <a:ea typeface="+mn-ea"/>
            <a:cs typeface="+mn-cs"/>
          </a:endParaRPr>
        </a:p>
      </dgm:t>
    </dgm:pt>
    <dgm:pt modelId="{DCB615EE-DBDF-4FC4-98DA-BACCF7EB3C84}" type="parTrans" cxnId="{FCFE2AA4-9B6E-4A7A-8335-E3EB8FD1E56C}">
      <dgm:prSet/>
      <dgm:spPr/>
      <dgm:t>
        <a:bodyPr/>
        <a:lstStyle/>
        <a:p>
          <a:endParaRPr lang="el-GR"/>
        </a:p>
      </dgm:t>
    </dgm:pt>
    <dgm:pt modelId="{68271C80-8ADA-4DF9-88F4-BD031A243CE9}" type="sibTrans" cxnId="{FCFE2AA4-9B6E-4A7A-8335-E3EB8FD1E56C}">
      <dgm:prSet/>
      <dgm:spPr>
        <a:xfrm>
          <a:off x="2989788" y="0"/>
          <a:ext cx="1642152" cy="141007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rgbClr val="F5C040">
              <a:hueOff val="2723985"/>
              <a:satOff val="1859"/>
              <a:lumOff val="-5228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gm:spPr>
      <dgm:t>
        <a:bodyPr/>
        <a:lstStyle/>
        <a:p>
          <a:endParaRPr lang="el-GR"/>
        </a:p>
      </dgm:t>
    </dgm:pt>
    <dgm:pt modelId="{99A20734-CD33-4304-966D-57651EB9FF81}">
      <dgm:prSet phldrT="[Κείμενο]" custT="1"/>
      <dgm:spPr>
        <a:xfrm>
          <a:off x="4402074" y="780776"/>
          <a:ext cx="1642152" cy="1410074"/>
        </a:xfrm>
        <a:prstGeom prst="hexagon">
          <a:avLst>
            <a:gd name="adj" fmla="val 25000"/>
            <a:gd name="vf" fmla="val 115470"/>
          </a:avLst>
        </a:prstGeom>
        <a:solidFill>
          <a:srgbClr val="073E87">
            <a:lumMod val="60000"/>
            <a:lumOff val="40000"/>
          </a:srgbClr>
        </a:solidFill>
        <a:ln w="9525" cap="flat" cmpd="sng" algn="ctr">
          <a:solidFill>
            <a:srgbClr val="F5C040">
              <a:hueOff val="4085978"/>
              <a:satOff val="2788"/>
              <a:lumOff val="-7843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sz="13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84</a:t>
          </a:r>
        </a:p>
        <a:p>
          <a:r>
            <a:rPr lang="en-US" sz="13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Erasmus+</a:t>
          </a:r>
        </a:p>
        <a:p>
          <a:r>
            <a:rPr lang="en-US" sz="13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International</a:t>
          </a:r>
        </a:p>
        <a:p>
          <a:r>
            <a:rPr lang="en-US" sz="13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Partner Universities</a:t>
          </a:r>
          <a:endParaRPr lang="el-GR" sz="1300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gm:t>
    </dgm:pt>
    <dgm:pt modelId="{808525BF-F5BC-4CAD-86B8-E57E7BEBD253}" type="parTrans" cxnId="{03EBA328-0021-4C36-9FF1-5BE4FC47BB55}">
      <dgm:prSet/>
      <dgm:spPr/>
      <dgm:t>
        <a:bodyPr/>
        <a:lstStyle/>
        <a:p>
          <a:endParaRPr lang="el-GR"/>
        </a:p>
      </dgm:t>
    </dgm:pt>
    <dgm:pt modelId="{4925A702-CCE8-495C-9A48-23372C140A51}" type="sibTrans" cxnId="{03EBA328-0021-4C36-9FF1-5BE4FC47BB55}">
      <dgm:prSet/>
      <dgm:spPr>
        <a:xfrm>
          <a:off x="5815231" y="1573777"/>
          <a:ext cx="1642152" cy="141007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9525" cap="flat" cmpd="sng" algn="ctr">
          <a:solidFill>
            <a:srgbClr val="F5C040">
              <a:hueOff val="4085978"/>
              <a:satOff val="2788"/>
              <a:lumOff val="-7843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gm:spPr>
      <dgm:t>
        <a:bodyPr/>
        <a:lstStyle/>
        <a:p>
          <a:endParaRPr lang="el-GR"/>
        </a:p>
      </dgm:t>
    </dgm:pt>
    <dgm:pt modelId="{EC4F8F67-BFBA-475E-A5B2-E5F56B7A4429}">
      <dgm:prSet phldrT="[Κείμενο]" custT="1"/>
      <dgm:spPr>
        <a:xfrm>
          <a:off x="5815231" y="14882"/>
          <a:ext cx="1642152" cy="1410074"/>
        </a:xfrm>
        <a:prstGeom prst="hexagon">
          <a:avLst>
            <a:gd name="adj" fmla="val 25000"/>
            <a:gd name="vf" fmla="val 115470"/>
          </a:avLst>
        </a:prstGeom>
        <a:solidFill>
          <a:srgbClr val="4584D3"/>
        </a:solidFill>
        <a:ln w="9525" cap="flat" cmpd="sng" algn="ctr">
          <a:solidFill>
            <a:srgbClr val="F5C040">
              <a:hueOff val="5447971"/>
              <a:satOff val="3718"/>
              <a:lumOff val="-10457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sz="16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13,920</a:t>
          </a:r>
        </a:p>
        <a:p>
          <a:r>
            <a:rPr lang="en-US" sz="16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Incoming</a:t>
          </a:r>
        </a:p>
        <a:p>
          <a:r>
            <a:rPr lang="en-US" sz="16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Students</a:t>
          </a:r>
          <a:endParaRPr lang="el-GR" sz="1600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gm:t>
    </dgm:pt>
    <dgm:pt modelId="{28B685F8-EF2B-43A8-AF97-DA8A31F8A2B6}" type="parTrans" cxnId="{5121391D-9EBA-4D30-8144-A58CCC1348D1}">
      <dgm:prSet/>
      <dgm:spPr/>
      <dgm:t>
        <a:bodyPr/>
        <a:lstStyle/>
        <a:p>
          <a:endParaRPr lang="el-GR"/>
        </a:p>
      </dgm:t>
    </dgm:pt>
    <dgm:pt modelId="{118BCAC8-D2F4-44B3-91AF-BA427A21C9B2}" type="sibTrans" cxnId="{5121391D-9EBA-4D30-8144-A58CCC1348D1}">
      <dgm:prSet/>
      <dgm:spPr>
        <a:xfrm>
          <a:off x="7228387" y="801504"/>
          <a:ext cx="1642152" cy="141007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rgbClr val="F5C040">
              <a:hueOff val="5447971"/>
              <a:satOff val="3718"/>
              <a:lumOff val="-10457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gm:spPr>
      <dgm:t>
        <a:bodyPr/>
        <a:lstStyle/>
        <a:p>
          <a:endParaRPr lang="el-GR"/>
        </a:p>
      </dgm:t>
    </dgm:pt>
    <dgm:pt modelId="{8714C716-BEBB-4733-A897-842AB59E534D}">
      <dgm:prSet phldrT="[Κείμενο]" custT="1"/>
      <dgm:spPr>
        <a:xfrm>
          <a:off x="2988047" y="3120979"/>
          <a:ext cx="1642152" cy="1410074"/>
        </a:xfrm>
        <a:prstGeom prst="hexagon">
          <a:avLst>
            <a:gd name="adj" fmla="val 25000"/>
            <a:gd name="vf" fmla="val 115470"/>
          </a:avLst>
        </a:prstGeom>
        <a:solidFill>
          <a:srgbClr val="F5C040">
            <a:hueOff val="8171956"/>
            <a:satOff val="5577"/>
            <a:lumOff val="-15685"/>
            <a:alphaOff val="0"/>
          </a:srgbClr>
        </a:solidFill>
        <a:ln w="9525" cap="flat" cmpd="sng" algn="ctr">
          <a:solidFill>
            <a:srgbClr val="F5C040">
              <a:hueOff val="8171956"/>
              <a:satOff val="5577"/>
              <a:lumOff val="-15685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sz="16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Example </a:t>
          </a:r>
        </a:p>
        <a:p>
          <a:r>
            <a:rPr lang="en-US" sz="16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of good practices</a:t>
          </a:r>
          <a:endParaRPr lang="el-GR" sz="1600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gm:t>
    </dgm:pt>
    <dgm:pt modelId="{245963F0-9D2A-42D2-91C0-6D01CCCF29BB}" type="parTrans" cxnId="{E52C99BB-EADD-46CF-A1FE-3EDE637BDC46}">
      <dgm:prSet/>
      <dgm:spPr/>
      <dgm:t>
        <a:bodyPr/>
        <a:lstStyle/>
        <a:p>
          <a:endParaRPr lang="en-US"/>
        </a:p>
      </dgm:t>
    </dgm:pt>
    <dgm:pt modelId="{E62AA5F4-C133-46A9-A0B8-E65805ADB64C}" type="sibTrans" cxnId="{E52C99BB-EADD-46CF-A1FE-3EDE637BDC46}">
      <dgm:prSet/>
      <dgm:spPr>
        <a:xfrm>
          <a:off x="1575761" y="3904944"/>
          <a:ext cx="1642152" cy="141007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rgbClr val="F5C040">
              <a:hueOff val="8171956"/>
              <a:satOff val="5577"/>
              <a:lumOff val="-15685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gm:spPr>
      <dgm:t>
        <a:bodyPr/>
        <a:lstStyle/>
        <a:p>
          <a:endParaRPr lang="en-US"/>
        </a:p>
      </dgm:t>
    </dgm:pt>
    <dgm:pt modelId="{4AEF0549-DA41-446C-A59F-541478DB6FF2}">
      <dgm:prSet phldrT="[Κείμενο]"/>
      <dgm:spPr>
        <a:xfrm>
          <a:off x="7228387" y="2357742"/>
          <a:ext cx="1642152" cy="1410074"/>
        </a:xfrm>
        <a:prstGeom prst="hexagon">
          <a:avLst>
            <a:gd name="adj" fmla="val 25000"/>
            <a:gd name="vf" fmla="val 115470"/>
          </a:avLst>
        </a:prstGeom>
        <a:solidFill>
          <a:srgbClr val="F5C040">
            <a:hueOff val="6809963"/>
            <a:satOff val="4647"/>
            <a:lumOff val="-13071"/>
            <a:alphaOff val="0"/>
          </a:srgbClr>
        </a:solidFill>
        <a:ln w="9525" cap="flat" cmpd="sng" algn="ctr">
          <a:solidFill>
            <a:srgbClr val="F5C040">
              <a:hueOff val="6809963"/>
              <a:satOff val="4647"/>
              <a:lumOff val="-13071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550 Erasmus+ partner institutions</a:t>
          </a:r>
          <a:endParaRPr lang="el-GR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gm:t>
    </dgm:pt>
    <dgm:pt modelId="{9046FCB3-8733-480A-B72A-E84510250BB4}" type="parTrans" cxnId="{2D2661AA-BBF0-446E-A1B4-08600F298CC4}">
      <dgm:prSet/>
      <dgm:spPr/>
      <dgm:t>
        <a:bodyPr/>
        <a:lstStyle/>
        <a:p>
          <a:endParaRPr lang="el-GR"/>
        </a:p>
      </dgm:t>
    </dgm:pt>
    <dgm:pt modelId="{21235E32-BD3E-4DCA-B6F7-7EF11D2FA706}" type="sibTrans" cxnId="{2D2661AA-BBF0-446E-A1B4-08600F298CC4}">
      <dgm:prSet/>
      <dgm:spPr>
        <a:xfrm>
          <a:off x="5815231" y="3130014"/>
          <a:ext cx="1642152" cy="141007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rgbClr val="F5C040">
              <a:hueOff val="6809963"/>
              <a:satOff val="4647"/>
              <a:lumOff val="-13071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gm:spPr>
      <dgm:t>
        <a:bodyPr/>
        <a:lstStyle/>
        <a:p>
          <a:endParaRPr lang="el-GR"/>
        </a:p>
      </dgm:t>
    </dgm:pt>
    <dgm:pt modelId="{618058FE-F230-490B-8042-FE44B3B86521}" type="pres">
      <dgm:prSet presAssocID="{7A2F6EE2-9582-4C30-A80A-8597910F5427}" presName="Name0" presStyleCnt="0">
        <dgm:presLayoutVars>
          <dgm:chMax val="21"/>
          <dgm:chPref val="21"/>
        </dgm:presLayoutVars>
      </dgm:prSet>
      <dgm:spPr/>
    </dgm:pt>
    <dgm:pt modelId="{8DA7F295-BCC4-45E6-8A0D-B02D114C953A}" type="pres">
      <dgm:prSet presAssocID="{F1A95AEE-3E3E-42B4-87CF-7989CE196C43}" presName="text1" presStyleCnt="0"/>
      <dgm:spPr/>
    </dgm:pt>
    <dgm:pt modelId="{91563079-C3C2-4DCC-B4B2-B74E1AB59D4B}" type="pres">
      <dgm:prSet presAssocID="{F1A95AEE-3E3E-42B4-87CF-7989CE196C43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</dgm:pt>
    <dgm:pt modelId="{8495B317-A6D7-4775-9234-65258BF93335}" type="pres">
      <dgm:prSet presAssocID="{F1A95AEE-3E3E-42B4-87CF-7989CE196C43}" presName="textaccent1" presStyleCnt="0"/>
      <dgm:spPr/>
    </dgm:pt>
    <dgm:pt modelId="{5D7712C2-A47B-4E16-9551-25BFB2E338C5}" type="pres">
      <dgm:prSet presAssocID="{F1A95AEE-3E3E-42B4-87CF-7989CE196C43}" presName="accentRepeatNode" presStyleLbl="solidAlignAcc1" presStyleIdx="0" presStyleCnt="14"/>
      <dgm:spPr>
        <a:xfrm>
          <a:off x="1615814" y="2973221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gm:spPr>
    </dgm:pt>
    <dgm:pt modelId="{847FCE57-E35C-4403-97FE-0C1BF4D5F3AC}" type="pres">
      <dgm:prSet presAssocID="{4A26E22E-1E98-4372-8E3A-375D894F2B01}" presName="image1" presStyleCnt="0"/>
      <dgm:spPr/>
    </dgm:pt>
    <dgm:pt modelId="{C8BC887B-F9FC-4316-8B6B-7824E736CE22}" type="pres">
      <dgm:prSet presAssocID="{4A26E22E-1E98-4372-8E3A-375D894F2B01}" presName="imageRepeatNode" presStyleLbl="alignAcc1" presStyleIdx="0" presStyleCnt="7"/>
      <dgm:spPr/>
    </dgm:pt>
    <dgm:pt modelId="{34EAEC69-F91B-4FA2-8BBE-C2D7A4831F45}" type="pres">
      <dgm:prSet presAssocID="{4A26E22E-1E98-4372-8E3A-375D894F2B01}" presName="imageaccent1" presStyleCnt="0"/>
      <dgm:spPr/>
    </dgm:pt>
    <dgm:pt modelId="{CAE23D5B-1317-47BB-B50D-3964E08F6AA5}" type="pres">
      <dgm:prSet presAssocID="{4A26E22E-1E98-4372-8E3A-375D894F2B01}" presName="accentRepeatNode" presStyleLbl="solidAlignAcc1" presStyleIdx="1" presStyleCnt="14"/>
      <dgm:spPr>
        <a:xfrm>
          <a:off x="1288428" y="2786132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628612"/>
              <a:satOff val="429"/>
              <a:lumOff val="-1207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gm:spPr>
    </dgm:pt>
    <dgm:pt modelId="{38B55C70-F66D-48E1-9D6E-E792BD09F089}" type="pres">
      <dgm:prSet presAssocID="{14E43E9E-C759-4BF3-8FD0-B4E28C94E1EA}" presName="text2" presStyleCnt="0"/>
      <dgm:spPr/>
    </dgm:pt>
    <dgm:pt modelId="{864C06D8-82ED-49A0-B692-5DAEB9E64C8B}" type="pres">
      <dgm:prSet presAssocID="{14E43E9E-C759-4BF3-8FD0-B4E28C94E1EA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</dgm:pt>
    <dgm:pt modelId="{C896A1A8-35F7-42F3-AE2B-59DCA8532EF5}" type="pres">
      <dgm:prSet presAssocID="{14E43E9E-C759-4BF3-8FD0-B4E28C94E1EA}" presName="textaccent2" presStyleCnt="0"/>
      <dgm:spPr/>
    </dgm:pt>
    <dgm:pt modelId="{58278E4E-37CD-4F83-94CE-C6F843A1A919}" type="pres">
      <dgm:prSet presAssocID="{14E43E9E-C759-4BF3-8FD0-B4E28C94E1EA}" presName="accentRepeatNode" presStyleLbl="solidAlignAcc1" presStyleIdx="2" presStyleCnt="14"/>
      <dgm:spPr>
        <a:xfrm>
          <a:off x="4119965" y="2778691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1257224"/>
              <a:satOff val="858"/>
              <a:lumOff val="-2413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gm:spPr>
    </dgm:pt>
    <dgm:pt modelId="{DCD28556-FF38-4600-8106-C1FA1790FF39}" type="pres">
      <dgm:prSet presAssocID="{1052B5C4-34C2-4E50-88B1-1DF8AAC88ACB}" presName="image2" presStyleCnt="0"/>
      <dgm:spPr/>
    </dgm:pt>
    <dgm:pt modelId="{50F1643A-4661-4FD2-9F09-1195D49A6417}" type="pres">
      <dgm:prSet presAssocID="{1052B5C4-34C2-4E50-88B1-1DF8AAC88ACB}" presName="imageRepeatNode" presStyleLbl="alignAcc1" presStyleIdx="1" presStyleCnt="7"/>
      <dgm:spPr/>
    </dgm:pt>
    <dgm:pt modelId="{D87EACF6-BC06-4B91-BF90-44F4F1D927D3}" type="pres">
      <dgm:prSet presAssocID="{1052B5C4-34C2-4E50-88B1-1DF8AAC88ACB}" presName="imageaccent2" presStyleCnt="0"/>
      <dgm:spPr/>
    </dgm:pt>
    <dgm:pt modelId="{832B0866-F5E5-4248-9C6F-3B47AC65D6F7}" type="pres">
      <dgm:prSet presAssocID="{1052B5C4-34C2-4E50-88B1-1DF8AAC88ACB}" presName="accentRepeatNode" presStyleLbl="solidAlignAcc1" presStyleIdx="3" presStyleCnt="14" custLinFactNeighborX="18616" custLinFactNeighborY="4433"/>
      <dgm:spPr>
        <a:xfrm>
          <a:off x="4477787" y="2974702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1885836"/>
              <a:satOff val="1287"/>
              <a:lumOff val="-362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gm:spPr>
    </dgm:pt>
    <dgm:pt modelId="{79F70056-1A49-48D8-BAA3-DEB272985FEF}" type="pres">
      <dgm:prSet presAssocID="{C213A191-4A62-4599-A3A9-C1F734B88BDD}" presName="text3" presStyleCnt="0"/>
      <dgm:spPr/>
    </dgm:pt>
    <dgm:pt modelId="{1AD29B78-D044-422A-8881-F89C7F603404}" type="pres">
      <dgm:prSet presAssocID="{C213A191-4A62-4599-A3A9-C1F734B88BDD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</dgm:pt>
    <dgm:pt modelId="{82ED02FA-3389-4E04-8FC2-5D806ECA1EBE}" type="pres">
      <dgm:prSet presAssocID="{C213A191-4A62-4599-A3A9-C1F734B88BDD}" presName="textaccent3" presStyleCnt="0"/>
      <dgm:spPr/>
    </dgm:pt>
    <dgm:pt modelId="{E25101EC-91F7-4B0C-B94C-4ADAD358BC9A}" type="pres">
      <dgm:prSet presAssocID="{C213A191-4A62-4599-A3A9-C1F734B88BDD}" presName="accentRepeatNode" presStyleLbl="solidAlignAcc1" presStyleIdx="4" presStyleCnt="14"/>
      <dgm:spPr>
        <a:xfrm>
          <a:off x="2694619" y="803099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2514448"/>
              <a:satOff val="1716"/>
              <a:lumOff val="-4826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gm:spPr>
    </dgm:pt>
    <dgm:pt modelId="{D47744E7-7027-4FFA-84BF-884CCA9EA6D6}" type="pres">
      <dgm:prSet presAssocID="{68271C80-8ADA-4DF9-88F4-BD031A243CE9}" presName="image3" presStyleCnt="0"/>
      <dgm:spPr/>
    </dgm:pt>
    <dgm:pt modelId="{EF952582-2015-46DB-82BC-E23EA8CB4383}" type="pres">
      <dgm:prSet presAssocID="{68271C80-8ADA-4DF9-88F4-BD031A243CE9}" presName="imageRepeatNode" presStyleLbl="alignAcc1" presStyleIdx="2" presStyleCnt="7"/>
      <dgm:spPr/>
    </dgm:pt>
    <dgm:pt modelId="{349C447F-F3E4-4EB1-B545-9749C9CE8B3A}" type="pres">
      <dgm:prSet presAssocID="{68271C80-8ADA-4DF9-88F4-BD031A243CE9}" presName="imageaccent3" presStyleCnt="0"/>
      <dgm:spPr/>
    </dgm:pt>
    <dgm:pt modelId="{DC9887EE-ECCB-4B97-9B31-B749AF5B752C}" type="pres">
      <dgm:prSet presAssocID="{68271C80-8ADA-4DF9-88F4-BD031A243CE9}" presName="accentRepeatNode" presStyleLbl="solidAlignAcc1" presStyleIdx="5" presStyleCnt="14"/>
      <dgm:spPr>
        <a:xfrm>
          <a:off x="3035936" y="624514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3143060"/>
              <a:satOff val="2145"/>
              <a:lumOff val="-6033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gm:spPr>
    </dgm:pt>
    <dgm:pt modelId="{3364118A-4AF2-4031-9532-85CEF9EC9B12}" type="pres">
      <dgm:prSet presAssocID="{99A20734-CD33-4304-966D-57651EB9FF81}" presName="text4" presStyleCnt="0"/>
      <dgm:spPr/>
    </dgm:pt>
    <dgm:pt modelId="{CAF3FAD2-5B5C-4DB9-A039-25E362C67CA7}" type="pres">
      <dgm:prSet presAssocID="{99A20734-CD33-4304-966D-57651EB9FF81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</dgm:pt>
    <dgm:pt modelId="{40DDAE0E-E2F3-4BAE-8AE9-67916F11BF88}" type="pres">
      <dgm:prSet presAssocID="{99A20734-CD33-4304-966D-57651EB9FF81}" presName="textaccent4" presStyleCnt="0"/>
      <dgm:spPr/>
    </dgm:pt>
    <dgm:pt modelId="{E4FB0CA8-47A0-4E8B-8439-55B012869C9F}" type="pres">
      <dgm:prSet presAssocID="{99A20734-CD33-4304-966D-57651EB9FF81}" presName="accentRepeatNode" presStyleLbl="solidAlignAcc1" presStyleIdx="6" presStyleCnt="14"/>
      <dgm:spPr>
        <a:xfrm>
          <a:off x="5823067" y="1405822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3771672"/>
              <a:satOff val="2574"/>
              <a:lumOff val="-7239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gm:spPr>
    </dgm:pt>
    <dgm:pt modelId="{9B62C38B-8995-4695-BBF4-25CEE412E697}" type="pres">
      <dgm:prSet presAssocID="{4925A702-CCE8-495C-9A48-23372C140A51}" presName="image4" presStyleCnt="0"/>
      <dgm:spPr/>
    </dgm:pt>
    <dgm:pt modelId="{9856B810-C63F-4C87-9BB7-26F59668196D}" type="pres">
      <dgm:prSet presAssocID="{4925A702-CCE8-495C-9A48-23372C140A51}" presName="imageRepeatNode" presStyleLbl="alignAcc1" presStyleIdx="3" presStyleCnt="7"/>
      <dgm:spPr/>
    </dgm:pt>
    <dgm:pt modelId="{AA843254-8CAD-4485-BF0D-255D278387F6}" type="pres">
      <dgm:prSet presAssocID="{4925A702-CCE8-495C-9A48-23372C140A51}" presName="imageaccent4" presStyleCnt="0"/>
      <dgm:spPr/>
    </dgm:pt>
    <dgm:pt modelId="{05CE99CE-0A64-484E-BA30-2CF56E52370F}" type="pres">
      <dgm:prSet presAssocID="{4925A702-CCE8-495C-9A48-23372C140A51}" presName="accentRepeatNode" presStyleLbl="solidAlignAcc1" presStyleIdx="7" presStyleCnt="14"/>
      <dgm:spPr>
        <a:xfrm>
          <a:off x="6135651" y="1598757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4400284"/>
              <a:satOff val="3003"/>
              <a:lumOff val="-8446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gm:spPr>
    </dgm:pt>
    <dgm:pt modelId="{60DE1215-5286-4ADF-92A0-476D104E2001}" type="pres">
      <dgm:prSet presAssocID="{EC4F8F67-BFBA-475E-A5B2-E5F56B7A4429}" presName="text5" presStyleCnt="0"/>
      <dgm:spPr/>
    </dgm:pt>
    <dgm:pt modelId="{937CD095-184C-4D02-9DDD-4A04A4A7AD95}" type="pres">
      <dgm:prSet presAssocID="{EC4F8F67-BFBA-475E-A5B2-E5F56B7A4429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</dgm:pt>
    <dgm:pt modelId="{66838261-682B-4CBD-A722-C69EE951299D}" type="pres">
      <dgm:prSet presAssocID="{EC4F8F67-BFBA-475E-A5B2-E5F56B7A4429}" presName="textaccent5" presStyleCnt="0"/>
      <dgm:spPr/>
    </dgm:pt>
    <dgm:pt modelId="{27DE94A4-BE1B-4128-AEA2-3577AE5B7F1A}" type="pres">
      <dgm:prSet presAssocID="{EC4F8F67-BFBA-475E-A5B2-E5F56B7A4429}" presName="accentRepeatNode" presStyleLbl="solidAlignAcc1" presStyleIdx="8" presStyleCnt="14"/>
      <dgm:spPr>
        <a:xfrm>
          <a:off x="7236224" y="646837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5028896"/>
              <a:satOff val="3432"/>
              <a:lumOff val="-9652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gm:spPr>
    </dgm:pt>
    <dgm:pt modelId="{C9C65520-867F-4CC1-9076-7F2B666AA255}" type="pres">
      <dgm:prSet presAssocID="{118BCAC8-D2F4-44B3-91AF-BA427A21C9B2}" presName="image5" presStyleCnt="0"/>
      <dgm:spPr/>
    </dgm:pt>
    <dgm:pt modelId="{55C2E204-C657-40B9-A718-696D58D5E221}" type="pres">
      <dgm:prSet presAssocID="{118BCAC8-D2F4-44B3-91AF-BA427A21C9B2}" presName="imageRepeatNode" presStyleLbl="alignAcc1" presStyleIdx="4" presStyleCnt="7"/>
      <dgm:spPr/>
    </dgm:pt>
    <dgm:pt modelId="{1A0D7522-430F-4622-B368-9720D63F63BF}" type="pres">
      <dgm:prSet presAssocID="{118BCAC8-D2F4-44B3-91AF-BA427A21C9B2}" presName="imageaccent5" presStyleCnt="0"/>
      <dgm:spPr/>
    </dgm:pt>
    <dgm:pt modelId="{EE4E7832-D521-4816-A6EB-61F45BD635A2}" type="pres">
      <dgm:prSet presAssocID="{118BCAC8-D2F4-44B3-91AF-BA427A21C9B2}" presName="accentRepeatNode" presStyleLbl="solidAlignAcc1" presStyleIdx="9" presStyleCnt="14"/>
      <dgm:spPr>
        <a:xfrm>
          <a:off x="7555773" y="832863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5657508"/>
              <a:satOff val="3861"/>
              <a:lumOff val="-10859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gm:spPr>
    </dgm:pt>
    <dgm:pt modelId="{2820202C-878A-41AA-A31D-D49AD21938B3}" type="pres">
      <dgm:prSet presAssocID="{4AEF0549-DA41-446C-A59F-541478DB6FF2}" presName="text6" presStyleCnt="0"/>
      <dgm:spPr/>
    </dgm:pt>
    <dgm:pt modelId="{3D4D1CD2-6F21-4E03-AC8E-6439C2BD8A4A}" type="pres">
      <dgm:prSet presAssocID="{4AEF0549-DA41-446C-A59F-541478DB6FF2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</dgm:pt>
    <dgm:pt modelId="{48B62A89-802C-4451-A19C-69D315FA7241}" type="pres">
      <dgm:prSet presAssocID="{4AEF0549-DA41-446C-A59F-541478DB6FF2}" presName="textaccent6" presStyleCnt="0"/>
      <dgm:spPr/>
    </dgm:pt>
    <dgm:pt modelId="{8D9CD6B0-CDE3-447F-92D6-8976F562CBBA}" type="pres">
      <dgm:prSet presAssocID="{4AEF0549-DA41-446C-A59F-541478DB6FF2}" presName="accentRepeatNode" presStyleLbl="solidAlignAcc1" presStyleIdx="10" presStyleCnt="14"/>
      <dgm:spPr>
        <a:xfrm>
          <a:off x="7554031" y="3592952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6286120"/>
              <a:satOff val="4290"/>
              <a:lumOff val="-12065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gm:spPr>
    </dgm:pt>
    <dgm:pt modelId="{2C080127-D3F3-4924-9FBF-A5A72341003E}" type="pres">
      <dgm:prSet presAssocID="{21235E32-BD3E-4DCA-B6F7-7EF11D2FA706}" presName="image6" presStyleCnt="0"/>
      <dgm:spPr/>
    </dgm:pt>
    <dgm:pt modelId="{A78F7680-4EA6-42B2-99A2-CCD489F9DA4E}" type="pres">
      <dgm:prSet presAssocID="{21235E32-BD3E-4DCA-B6F7-7EF11D2FA706}" presName="imageRepeatNode" presStyleLbl="alignAcc1" presStyleIdx="5" presStyleCnt="7"/>
      <dgm:spPr/>
    </dgm:pt>
    <dgm:pt modelId="{B1B8B3E2-7D47-4DC2-AAB3-5C5975599EB5}" type="pres">
      <dgm:prSet presAssocID="{21235E32-BD3E-4DCA-B6F7-7EF11D2FA706}" presName="imageaccent6" presStyleCnt="0"/>
      <dgm:spPr/>
    </dgm:pt>
    <dgm:pt modelId="{C08E0821-1E89-4B7A-9098-8A603140BE59}" type="pres">
      <dgm:prSet presAssocID="{21235E32-BD3E-4DCA-B6F7-7EF11D2FA706}" presName="accentRepeatNode" presStyleLbl="solidAlignAcc1" presStyleIdx="11" presStyleCnt="14"/>
      <dgm:spPr>
        <a:xfrm>
          <a:off x="7249284" y="3748682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6914732"/>
              <a:satOff val="4719"/>
              <a:lumOff val="-13272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gm:spPr>
    </dgm:pt>
    <dgm:pt modelId="{DC7E65A0-762A-447F-9C25-2D13F8B48B21}" type="pres">
      <dgm:prSet presAssocID="{8714C716-BEBB-4733-A897-842AB59E534D}" presName="text7" presStyleCnt="0"/>
      <dgm:spPr/>
    </dgm:pt>
    <dgm:pt modelId="{897909D2-8B2F-4799-9595-3F33AD6C2AD5}" type="pres">
      <dgm:prSet presAssocID="{8714C716-BEBB-4733-A897-842AB59E534D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</dgm:pt>
    <dgm:pt modelId="{47DE1761-4B12-48BC-A963-22143B933AF7}" type="pres">
      <dgm:prSet presAssocID="{8714C716-BEBB-4733-A897-842AB59E534D}" presName="textaccent7" presStyleCnt="0"/>
      <dgm:spPr/>
    </dgm:pt>
    <dgm:pt modelId="{60CBE557-0F09-4793-9C3B-B3439AE6560F}" type="pres">
      <dgm:prSet presAssocID="{8714C716-BEBB-4733-A897-842AB59E534D}" presName="accentRepeatNode" presStyleLbl="solidAlignAcc1" presStyleIdx="12" presStyleCnt="14"/>
      <dgm:spPr>
        <a:xfrm>
          <a:off x="3035065" y="3746025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7543344"/>
              <a:satOff val="5148"/>
              <a:lumOff val="-14478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gm:spPr>
    </dgm:pt>
    <dgm:pt modelId="{1363BD37-78DB-4046-A894-86BB36D789CE}" type="pres">
      <dgm:prSet presAssocID="{E62AA5F4-C133-46A9-A0B8-E65805ADB64C}" presName="image7" presStyleCnt="0"/>
      <dgm:spPr/>
    </dgm:pt>
    <dgm:pt modelId="{5C8EF5B4-82D6-4E9F-B851-8610694368A8}" type="pres">
      <dgm:prSet presAssocID="{E62AA5F4-C133-46A9-A0B8-E65805ADB64C}" presName="imageRepeatNode" presStyleLbl="alignAcc1" presStyleIdx="6" presStyleCnt="7"/>
      <dgm:spPr/>
    </dgm:pt>
    <dgm:pt modelId="{B0FB611F-DBC5-4ADB-B836-22D7FE75346F}" type="pres">
      <dgm:prSet presAssocID="{E62AA5F4-C133-46A9-A0B8-E65805ADB64C}" presName="imageaccent7" presStyleCnt="0"/>
      <dgm:spPr/>
    </dgm:pt>
    <dgm:pt modelId="{BAF07C51-D1E2-4C11-8CEC-3950A1F070FD}" type="pres">
      <dgm:prSet presAssocID="{E62AA5F4-C133-46A9-A0B8-E65805ADB64C}" presName="accentRepeatNode" presStyleLbl="solidAlignAcc1" presStyleIdx="13" presStyleCnt="14"/>
      <dgm:spPr>
        <a:xfrm>
          <a:off x="2692878" y="3924610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8171956"/>
              <a:satOff val="5577"/>
              <a:lumOff val="-15685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gm:spPr>
    </dgm:pt>
  </dgm:ptLst>
  <dgm:cxnLst>
    <dgm:cxn modelId="{5121391D-9EBA-4D30-8144-A58CCC1348D1}" srcId="{7A2F6EE2-9582-4C30-A80A-8597910F5427}" destId="{EC4F8F67-BFBA-475E-A5B2-E5F56B7A4429}" srcOrd="4" destOrd="0" parTransId="{28B685F8-EF2B-43A8-AF97-DA8A31F8A2B6}" sibTransId="{118BCAC8-D2F4-44B3-91AF-BA427A21C9B2}"/>
    <dgm:cxn modelId="{F1EC3A20-702D-4FF9-A7A6-B138E0211376}" type="presOf" srcId="{C213A191-4A62-4599-A3A9-C1F734B88BDD}" destId="{1AD29B78-D044-422A-8881-F89C7F603404}" srcOrd="0" destOrd="0" presId="urn:microsoft.com/office/officeart/2008/layout/HexagonCluster"/>
    <dgm:cxn modelId="{03EBA328-0021-4C36-9FF1-5BE4FC47BB55}" srcId="{7A2F6EE2-9582-4C30-A80A-8597910F5427}" destId="{99A20734-CD33-4304-966D-57651EB9FF81}" srcOrd="3" destOrd="0" parTransId="{808525BF-F5BC-4CAD-86B8-E57E7BEBD253}" sibTransId="{4925A702-CCE8-495C-9A48-23372C140A51}"/>
    <dgm:cxn modelId="{F2291529-1DAB-4924-89C7-8DAF3244C05C}" type="presOf" srcId="{14E43E9E-C759-4BF3-8FD0-B4E28C94E1EA}" destId="{864C06D8-82ED-49A0-B692-5DAEB9E64C8B}" srcOrd="0" destOrd="0" presId="urn:microsoft.com/office/officeart/2008/layout/HexagonCluster"/>
    <dgm:cxn modelId="{D15D6E2B-C1A1-47C1-9BE7-DE15D383C89C}" srcId="{7A2F6EE2-9582-4C30-A80A-8597910F5427}" destId="{F1A95AEE-3E3E-42B4-87CF-7989CE196C43}" srcOrd="0" destOrd="0" parTransId="{7C5F61BC-596E-49DE-9FFD-6CD866C25BD7}" sibTransId="{4A26E22E-1E98-4372-8E3A-375D894F2B01}"/>
    <dgm:cxn modelId="{1775AE5B-3BB4-4CE4-9BAE-E3157769ABE2}" type="presOf" srcId="{8714C716-BEBB-4733-A897-842AB59E534D}" destId="{897909D2-8B2F-4799-9595-3F33AD6C2AD5}" srcOrd="0" destOrd="0" presId="urn:microsoft.com/office/officeart/2008/layout/HexagonCluster"/>
    <dgm:cxn modelId="{E346B168-C0E6-4420-B01A-B4FFFF3320B3}" type="presOf" srcId="{4925A702-CCE8-495C-9A48-23372C140A51}" destId="{9856B810-C63F-4C87-9BB7-26F59668196D}" srcOrd="0" destOrd="0" presId="urn:microsoft.com/office/officeart/2008/layout/HexagonCluster"/>
    <dgm:cxn modelId="{AD3D224F-6807-4415-9A66-37FC07B27CB7}" type="presOf" srcId="{E62AA5F4-C133-46A9-A0B8-E65805ADB64C}" destId="{5C8EF5B4-82D6-4E9F-B851-8610694368A8}" srcOrd="0" destOrd="0" presId="urn:microsoft.com/office/officeart/2008/layout/HexagonCluster"/>
    <dgm:cxn modelId="{708F264F-D082-4590-9277-E03BF4D4DCE1}" type="presOf" srcId="{4A26E22E-1E98-4372-8E3A-375D894F2B01}" destId="{C8BC887B-F9FC-4316-8B6B-7824E736CE22}" srcOrd="0" destOrd="0" presId="urn:microsoft.com/office/officeart/2008/layout/HexagonCluster"/>
    <dgm:cxn modelId="{51928074-D1FE-41E1-BA4F-AC4A6F0B11C9}" type="presOf" srcId="{118BCAC8-D2F4-44B3-91AF-BA427A21C9B2}" destId="{55C2E204-C657-40B9-A718-696D58D5E221}" srcOrd="0" destOrd="0" presId="urn:microsoft.com/office/officeart/2008/layout/HexagonCluster"/>
    <dgm:cxn modelId="{F1159683-5EB9-4A57-9A4B-21F5A2A746C1}" type="presOf" srcId="{21235E32-BD3E-4DCA-B6F7-7EF11D2FA706}" destId="{A78F7680-4EA6-42B2-99A2-CCD489F9DA4E}" srcOrd="0" destOrd="0" presId="urn:microsoft.com/office/officeart/2008/layout/HexagonCluster"/>
    <dgm:cxn modelId="{EE7F6486-4780-491A-94D9-08D887C835CA}" type="presOf" srcId="{99A20734-CD33-4304-966D-57651EB9FF81}" destId="{CAF3FAD2-5B5C-4DB9-A039-25E362C67CA7}" srcOrd="0" destOrd="0" presId="urn:microsoft.com/office/officeart/2008/layout/HexagonCluster"/>
    <dgm:cxn modelId="{3AECAD93-A4B2-4387-888D-C244C147874B}" type="presOf" srcId="{EC4F8F67-BFBA-475E-A5B2-E5F56B7A4429}" destId="{937CD095-184C-4D02-9DDD-4A04A4A7AD95}" srcOrd="0" destOrd="0" presId="urn:microsoft.com/office/officeart/2008/layout/HexagonCluster"/>
    <dgm:cxn modelId="{FCFE2AA4-9B6E-4A7A-8335-E3EB8FD1E56C}" srcId="{7A2F6EE2-9582-4C30-A80A-8597910F5427}" destId="{C213A191-4A62-4599-A3A9-C1F734B88BDD}" srcOrd="2" destOrd="0" parTransId="{DCB615EE-DBDF-4FC4-98DA-BACCF7EB3C84}" sibTransId="{68271C80-8ADA-4DF9-88F4-BD031A243CE9}"/>
    <dgm:cxn modelId="{2D2661AA-BBF0-446E-A1B4-08600F298CC4}" srcId="{7A2F6EE2-9582-4C30-A80A-8597910F5427}" destId="{4AEF0549-DA41-446C-A59F-541478DB6FF2}" srcOrd="5" destOrd="0" parTransId="{9046FCB3-8733-480A-B72A-E84510250BB4}" sibTransId="{21235E32-BD3E-4DCA-B6F7-7EF11D2FA706}"/>
    <dgm:cxn modelId="{E52C99BB-EADD-46CF-A1FE-3EDE637BDC46}" srcId="{7A2F6EE2-9582-4C30-A80A-8597910F5427}" destId="{8714C716-BEBB-4733-A897-842AB59E534D}" srcOrd="6" destOrd="0" parTransId="{245963F0-9D2A-42D2-91C0-6D01CCCF29BB}" sibTransId="{E62AA5F4-C133-46A9-A0B8-E65805ADB64C}"/>
    <dgm:cxn modelId="{B02772DC-2948-473E-BC08-19E1BCDC1A3D}" type="presOf" srcId="{7A2F6EE2-9582-4C30-A80A-8597910F5427}" destId="{618058FE-F230-490B-8042-FE44B3B86521}" srcOrd="0" destOrd="0" presId="urn:microsoft.com/office/officeart/2008/layout/HexagonCluster"/>
    <dgm:cxn modelId="{2B3F16E2-FB30-4D34-8FA5-6B9858960583}" srcId="{7A2F6EE2-9582-4C30-A80A-8597910F5427}" destId="{14E43E9E-C759-4BF3-8FD0-B4E28C94E1EA}" srcOrd="1" destOrd="0" parTransId="{03BF6A79-6F5F-4B49-8DCD-DB8C5EEB7133}" sibTransId="{1052B5C4-34C2-4E50-88B1-1DF8AAC88ACB}"/>
    <dgm:cxn modelId="{FCDE4BE7-8D58-4AFB-85A1-252E03B9486D}" type="presOf" srcId="{F1A95AEE-3E3E-42B4-87CF-7989CE196C43}" destId="{91563079-C3C2-4DCC-B4B2-B74E1AB59D4B}" srcOrd="0" destOrd="0" presId="urn:microsoft.com/office/officeart/2008/layout/HexagonCluster"/>
    <dgm:cxn modelId="{5B37A8E7-687F-48C4-8783-9ACE2197BF7F}" type="presOf" srcId="{1052B5C4-34C2-4E50-88B1-1DF8AAC88ACB}" destId="{50F1643A-4661-4FD2-9F09-1195D49A6417}" srcOrd="0" destOrd="0" presId="urn:microsoft.com/office/officeart/2008/layout/HexagonCluster"/>
    <dgm:cxn modelId="{37EA45ED-1671-432E-8C1D-3E6EA26749AC}" type="presOf" srcId="{68271C80-8ADA-4DF9-88F4-BD031A243CE9}" destId="{EF952582-2015-46DB-82BC-E23EA8CB4383}" srcOrd="0" destOrd="0" presId="urn:microsoft.com/office/officeart/2008/layout/HexagonCluster"/>
    <dgm:cxn modelId="{3FE4B9F0-2DAD-4B03-AD1A-6D656D05CD78}" type="presOf" srcId="{4AEF0549-DA41-446C-A59F-541478DB6FF2}" destId="{3D4D1CD2-6F21-4E03-AC8E-6439C2BD8A4A}" srcOrd="0" destOrd="0" presId="urn:microsoft.com/office/officeart/2008/layout/HexagonCluster"/>
    <dgm:cxn modelId="{8309742F-64D8-4A07-BBFA-7A9F0C78E219}" type="presParOf" srcId="{618058FE-F230-490B-8042-FE44B3B86521}" destId="{8DA7F295-BCC4-45E6-8A0D-B02D114C953A}" srcOrd="0" destOrd="0" presId="urn:microsoft.com/office/officeart/2008/layout/HexagonCluster"/>
    <dgm:cxn modelId="{3264DF6B-105A-4424-9077-004BEA8E324B}" type="presParOf" srcId="{8DA7F295-BCC4-45E6-8A0D-B02D114C953A}" destId="{91563079-C3C2-4DCC-B4B2-B74E1AB59D4B}" srcOrd="0" destOrd="0" presId="urn:microsoft.com/office/officeart/2008/layout/HexagonCluster"/>
    <dgm:cxn modelId="{B61FAA8D-2B0E-48A6-B61B-F8070416D807}" type="presParOf" srcId="{618058FE-F230-490B-8042-FE44B3B86521}" destId="{8495B317-A6D7-4775-9234-65258BF93335}" srcOrd="1" destOrd="0" presId="urn:microsoft.com/office/officeart/2008/layout/HexagonCluster"/>
    <dgm:cxn modelId="{F3591AB6-F027-4F44-8449-CCBD51948E02}" type="presParOf" srcId="{8495B317-A6D7-4775-9234-65258BF93335}" destId="{5D7712C2-A47B-4E16-9551-25BFB2E338C5}" srcOrd="0" destOrd="0" presId="urn:microsoft.com/office/officeart/2008/layout/HexagonCluster"/>
    <dgm:cxn modelId="{38A34C0F-79D8-4EA3-8615-A1358A4CA750}" type="presParOf" srcId="{618058FE-F230-490B-8042-FE44B3B86521}" destId="{847FCE57-E35C-4403-97FE-0C1BF4D5F3AC}" srcOrd="2" destOrd="0" presId="urn:microsoft.com/office/officeart/2008/layout/HexagonCluster"/>
    <dgm:cxn modelId="{EC6E2C83-F465-408E-A2AB-F18C72E70545}" type="presParOf" srcId="{847FCE57-E35C-4403-97FE-0C1BF4D5F3AC}" destId="{C8BC887B-F9FC-4316-8B6B-7824E736CE22}" srcOrd="0" destOrd="0" presId="urn:microsoft.com/office/officeart/2008/layout/HexagonCluster"/>
    <dgm:cxn modelId="{FDAA293A-D29D-45D8-BE1B-B210B75B3AE3}" type="presParOf" srcId="{618058FE-F230-490B-8042-FE44B3B86521}" destId="{34EAEC69-F91B-4FA2-8BBE-C2D7A4831F45}" srcOrd="3" destOrd="0" presId="urn:microsoft.com/office/officeart/2008/layout/HexagonCluster"/>
    <dgm:cxn modelId="{5E63BED6-7844-4CB8-BCA0-AA03CD5890BA}" type="presParOf" srcId="{34EAEC69-F91B-4FA2-8BBE-C2D7A4831F45}" destId="{CAE23D5B-1317-47BB-B50D-3964E08F6AA5}" srcOrd="0" destOrd="0" presId="urn:microsoft.com/office/officeart/2008/layout/HexagonCluster"/>
    <dgm:cxn modelId="{38530D27-4436-43FD-ADC4-DCBB7F9BB668}" type="presParOf" srcId="{618058FE-F230-490B-8042-FE44B3B86521}" destId="{38B55C70-F66D-48E1-9D6E-E792BD09F089}" srcOrd="4" destOrd="0" presId="urn:microsoft.com/office/officeart/2008/layout/HexagonCluster"/>
    <dgm:cxn modelId="{7B8D2BF5-808C-41FA-AE2F-25A4FE53F364}" type="presParOf" srcId="{38B55C70-F66D-48E1-9D6E-E792BD09F089}" destId="{864C06D8-82ED-49A0-B692-5DAEB9E64C8B}" srcOrd="0" destOrd="0" presId="urn:microsoft.com/office/officeart/2008/layout/HexagonCluster"/>
    <dgm:cxn modelId="{E0171C93-BFCE-4C55-8217-1B0383DCEC0F}" type="presParOf" srcId="{618058FE-F230-490B-8042-FE44B3B86521}" destId="{C896A1A8-35F7-42F3-AE2B-59DCA8532EF5}" srcOrd="5" destOrd="0" presId="urn:microsoft.com/office/officeart/2008/layout/HexagonCluster"/>
    <dgm:cxn modelId="{EBB05640-7A29-4EC1-A04A-278F4CD7D45C}" type="presParOf" srcId="{C896A1A8-35F7-42F3-AE2B-59DCA8532EF5}" destId="{58278E4E-37CD-4F83-94CE-C6F843A1A919}" srcOrd="0" destOrd="0" presId="urn:microsoft.com/office/officeart/2008/layout/HexagonCluster"/>
    <dgm:cxn modelId="{85015228-047C-4BDD-AEC3-6B015C15045D}" type="presParOf" srcId="{618058FE-F230-490B-8042-FE44B3B86521}" destId="{DCD28556-FF38-4600-8106-C1FA1790FF39}" srcOrd="6" destOrd="0" presId="urn:microsoft.com/office/officeart/2008/layout/HexagonCluster"/>
    <dgm:cxn modelId="{09293EFF-74D1-4890-8A82-FD59081CD75E}" type="presParOf" srcId="{DCD28556-FF38-4600-8106-C1FA1790FF39}" destId="{50F1643A-4661-4FD2-9F09-1195D49A6417}" srcOrd="0" destOrd="0" presId="urn:microsoft.com/office/officeart/2008/layout/HexagonCluster"/>
    <dgm:cxn modelId="{4011D0F5-1C6D-45E8-98ED-160C9E9DC0F9}" type="presParOf" srcId="{618058FE-F230-490B-8042-FE44B3B86521}" destId="{D87EACF6-BC06-4B91-BF90-44F4F1D927D3}" srcOrd="7" destOrd="0" presId="urn:microsoft.com/office/officeart/2008/layout/HexagonCluster"/>
    <dgm:cxn modelId="{71E530A0-CF96-4D73-98DD-0465A4698413}" type="presParOf" srcId="{D87EACF6-BC06-4B91-BF90-44F4F1D927D3}" destId="{832B0866-F5E5-4248-9C6F-3B47AC65D6F7}" srcOrd="0" destOrd="0" presId="urn:microsoft.com/office/officeart/2008/layout/HexagonCluster"/>
    <dgm:cxn modelId="{50046F8E-714F-4DCE-862E-93DB969A0697}" type="presParOf" srcId="{618058FE-F230-490B-8042-FE44B3B86521}" destId="{79F70056-1A49-48D8-BAA3-DEB272985FEF}" srcOrd="8" destOrd="0" presId="urn:microsoft.com/office/officeart/2008/layout/HexagonCluster"/>
    <dgm:cxn modelId="{BFD622C9-720A-47F8-8580-676B4580334B}" type="presParOf" srcId="{79F70056-1A49-48D8-BAA3-DEB272985FEF}" destId="{1AD29B78-D044-422A-8881-F89C7F603404}" srcOrd="0" destOrd="0" presId="urn:microsoft.com/office/officeart/2008/layout/HexagonCluster"/>
    <dgm:cxn modelId="{E4DBC8E0-B22C-42D0-BA34-A8B43F8A71C4}" type="presParOf" srcId="{618058FE-F230-490B-8042-FE44B3B86521}" destId="{82ED02FA-3389-4E04-8FC2-5D806ECA1EBE}" srcOrd="9" destOrd="0" presId="urn:microsoft.com/office/officeart/2008/layout/HexagonCluster"/>
    <dgm:cxn modelId="{AF8176D1-48EE-4608-8E67-4346E2EE72E9}" type="presParOf" srcId="{82ED02FA-3389-4E04-8FC2-5D806ECA1EBE}" destId="{E25101EC-91F7-4B0C-B94C-4ADAD358BC9A}" srcOrd="0" destOrd="0" presId="urn:microsoft.com/office/officeart/2008/layout/HexagonCluster"/>
    <dgm:cxn modelId="{D0A28BD4-80A3-4C75-A67B-FB1E14880C6D}" type="presParOf" srcId="{618058FE-F230-490B-8042-FE44B3B86521}" destId="{D47744E7-7027-4FFA-84BF-884CCA9EA6D6}" srcOrd="10" destOrd="0" presId="urn:microsoft.com/office/officeart/2008/layout/HexagonCluster"/>
    <dgm:cxn modelId="{200A8B69-FC22-4C7E-9853-8DECB0DB4B4D}" type="presParOf" srcId="{D47744E7-7027-4FFA-84BF-884CCA9EA6D6}" destId="{EF952582-2015-46DB-82BC-E23EA8CB4383}" srcOrd="0" destOrd="0" presId="urn:microsoft.com/office/officeart/2008/layout/HexagonCluster"/>
    <dgm:cxn modelId="{F4265076-B07B-41EE-B16A-4330E27AA0B6}" type="presParOf" srcId="{618058FE-F230-490B-8042-FE44B3B86521}" destId="{349C447F-F3E4-4EB1-B545-9749C9CE8B3A}" srcOrd="11" destOrd="0" presId="urn:microsoft.com/office/officeart/2008/layout/HexagonCluster"/>
    <dgm:cxn modelId="{1AA4BC82-09E0-40CE-80CF-84C3DE09930C}" type="presParOf" srcId="{349C447F-F3E4-4EB1-B545-9749C9CE8B3A}" destId="{DC9887EE-ECCB-4B97-9B31-B749AF5B752C}" srcOrd="0" destOrd="0" presId="urn:microsoft.com/office/officeart/2008/layout/HexagonCluster"/>
    <dgm:cxn modelId="{37273459-4B41-4556-B953-0DAC5CC7F4B6}" type="presParOf" srcId="{618058FE-F230-490B-8042-FE44B3B86521}" destId="{3364118A-4AF2-4031-9532-85CEF9EC9B12}" srcOrd="12" destOrd="0" presId="urn:microsoft.com/office/officeart/2008/layout/HexagonCluster"/>
    <dgm:cxn modelId="{4B4696CF-4583-4A0E-9DF6-C943DBFCE5B0}" type="presParOf" srcId="{3364118A-4AF2-4031-9532-85CEF9EC9B12}" destId="{CAF3FAD2-5B5C-4DB9-A039-25E362C67CA7}" srcOrd="0" destOrd="0" presId="urn:microsoft.com/office/officeart/2008/layout/HexagonCluster"/>
    <dgm:cxn modelId="{B9CE7DA1-60B9-451B-BB68-B692F194DC41}" type="presParOf" srcId="{618058FE-F230-490B-8042-FE44B3B86521}" destId="{40DDAE0E-E2F3-4BAE-8AE9-67916F11BF88}" srcOrd="13" destOrd="0" presId="urn:microsoft.com/office/officeart/2008/layout/HexagonCluster"/>
    <dgm:cxn modelId="{BA992788-8532-47E4-9691-6E1CA7C2DF6C}" type="presParOf" srcId="{40DDAE0E-E2F3-4BAE-8AE9-67916F11BF88}" destId="{E4FB0CA8-47A0-4E8B-8439-55B012869C9F}" srcOrd="0" destOrd="0" presId="urn:microsoft.com/office/officeart/2008/layout/HexagonCluster"/>
    <dgm:cxn modelId="{B55FCA28-8D61-4C41-86B1-2876865B7049}" type="presParOf" srcId="{618058FE-F230-490B-8042-FE44B3B86521}" destId="{9B62C38B-8995-4695-BBF4-25CEE412E697}" srcOrd="14" destOrd="0" presId="urn:microsoft.com/office/officeart/2008/layout/HexagonCluster"/>
    <dgm:cxn modelId="{697D2776-1EEF-4A7F-95C9-94F291378EB6}" type="presParOf" srcId="{9B62C38B-8995-4695-BBF4-25CEE412E697}" destId="{9856B810-C63F-4C87-9BB7-26F59668196D}" srcOrd="0" destOrd="0" presId="urn:microsoft.com/office/officeart/2008/layout/HexagonCluster"/>
    <dgm:cxn modelId="{A667F912-5560-4AB8-A9BD-31C75348A363}" type="presParOf" srcId="{618058FE-F230-490B-8042-FE44B3B86521}" destId="{AA843254-8CAD-4485-BF0D-255D278387F6}" srcOrd="15" destOrd="0" presId="urn:microsoft.com/office/officeart/2008/layout/HexagonCluster"/>
    <dgm:cxn modelId="{A40D235B-3027-455E-9D44-67DADA72A977}" type="presParOf" srcId="{AA843254-8CAD-4485-BF0D-255D278387F6}" destId="{05CE99CE-0A64-484E-BA30-2CF56E52370F}" srcOrd="0" destOrd="0" presId="urn:microsoft.com/office/officeart/2008/layout/HexagonCluster"/>
    <dgm:cxn modelId="{E514CF28-9405-471B-B7E7-F9BA745824BD}" type="presParOf" srcId="{618058FE-F230-490B-8042-FE44B3B86521}" destId="{60DE1215-5286-4ADF-92A0-476D104E2001}" srcOrd="16" destOrd="0" presId="urn:microsoft.com/office/officeart/2008/layout/HexagonCluster"/>
    <dgm:cxn modelId="{06204941-054D-4A16-903A-E09DC442FA39}" type="presParOf" srcId="{60DE1215-5286-4ADF-92A0-476D104E2001}" destId="{937CD095-184C-4D02-9DDD-4A04A4A7AD95}" srcOrd="0" destOrd="0" presId="urn:microsoft.com/office/officeart/2008/layout/HexagonCluster"/>
    <dgm:cxn modelId="{94E98ECC-BDD7-42A9-AE1E-C9407B124ACF}" type="presParOf" srcId="{618058FE-F230-490B-8042-FE44B3B86521}" destId="{66838261-682B-4CBD-A722-C69EE951299D}" srcOrd="17" destOrd="0" presId="urn:microsoft.com/office/officeart/2008/layout/HexagonCluster"/>
    <dgm:cxn modelId="{72DE995A-FE3A-4544-982E-90B326116252}" type="presParOf" srcId="{66838261-682B-4CBD-A722-C69EE951299D}" destId="{27DE94A4-BE1B-4128-AEA2-3577AE5B7F1A}" srcOrd="0" destOrd="0" presId="urn:microsoft.com/office/officeart/2008/layout/HexagonCluster"/>
    <dgm:cxn modelId="{A6A7421B-9F14-42A3-B7F7-87282503B939}" type="presParOf" srcId="{618058FE-F230-490B-8042-FE44B3B86521}" destId="{C9C65520-867F-4CC1-9076-7F2B666AA255}" srcOrd="18" destOrd="0" presId="urn:microsoft.com/office/officeart/2008/layout/HexagonCluster"/>
    <dgm:cxn modelId="{9B5B9CA9-6CE1-4A8A-A2FD-CDC10BA6BBFF}" type="presParOf" srcId="{C9C65520-867F-4CC1-9076-7F2B666AA255}" destId="{55C2E204-C657-40B9-A718-696D58D5E221}" srcOrd="0" destOrd="0" presId="urn:microsoft.com/office/officeart/2008/layout/HexagonCluster"/>
    <dgm:cxn modelId="{F7D4F43B-1FF7-4E3F-AFC2-60C1AEAECB71}" type="presParOf" srcId="{618058FE-F230-490B-8042-FE44B3B86521}" destId="{1A0D7522-430F-4622-B368-9720D63F63BF}" srcOrd="19" destOrd="0" presId="urn:microsoft.com/office/officeart/2008/layout/HexagonCluster"/>
    <dgm:cxn modelId="{D6965EA0-FCE1-495C-AA0F-4E596631D599}" type="presParOf" srcId="{1A0D7522-430F-4622-B368-9720D63F63BF}" destId="{EE4E7832-D521-4816-A6EB-61F45BD635A2}" srcOrd="0" destOrd="0" presId="urn:microsoft.com/office/officeart/2008/layout/HexagonCluster"/>
    <dgm:cxn modelId="{35E3C438-0BB4-4AF9-8283-783157FC6999}" type="presParOf" srcId="{618058FE-F230-490B-8042-FE44B3B86521}" destId="{2820202C-878A-41AA-A31D-D49AD21938B3}" srcOrd="20" destOrd="0" presId="urn:microsoft.com/office/officeart/2008/layout/HexagonCluster"/>
    <dgm:cxn modelId="{A1B47726-7F8C-4EAA-9E58-FE1C5D0CD236}" type="presParOf" srcId="{2820202C-878A-41AA-A31D-D49AD21938B3}" destId="{3D4D1CD2-6F21-4E03-AC8E-6439C2BD8A4A}" srcOrd="0" destOrd="0" presId="urn:microsoft.com/office/officeart/2008/layout/HexagonCluster"/>
    <dgm:cxn modelId="{9D8AE772-1F7F-4BCC-9CCF-0C9016AAC970}" type="presParOf" srcId="{618058FE-F230-490B-8042-FE44B3B86521}" destId="{48B62A89-802C-4451-A19C-69D315FA7241}" srcOrd="21" destOrd="0" presId="urn:microsoft.com/office/officeart/2008/layout/HexagonCluster"/>
    <dgm:cxn modelId="{FC3293A1-EC71-4B2F-B399-75C5FB1EA98F}" type="presParOf" srcId="{48B62A89-802C-4451-A19C-69D315FA7241}" destId="{8D9CD6B0-CDE3-447F-92D6-8976F562CBBA}" srcOrd="0" destOrd="0" presId="urn:microsoft.com/office/officeart/2008/layout/HexagonCluster"/>
    <dgm:cxn modelId="{F13CE4E0-E40F-4A80-8F6D-157D60FBF19E}" type="presParOf" srcId="{618058FE-F230-490B-8042-FE44B3B86521}" destId="{2C080127-D3F3-4924-9FBF-A5A72341003E}" srcOrd="22" destOrd="0" presId="urn:microsoft.com/office/officeart/2008/layout/HexagonCluster"/>
    <dgm:cxn modelId="{AC1A715C-EC45-43DF-A4EC-9BF0BD1A1481}" type="presParOf" srcId="{2C080127-D3F3-4924-9FBF-A5A72341003E}" destId="{A78F7680-4EA6-42B2-99A2-CCD489F9DA4E}" srcOrd="0" destOrd="0" presId="urn:microsoft.com/office/officeart/2008/layout/HexagonCluster"/>
    <dgm:cxn modelId="{050EFC3F-39B0-47B6-90B1-5D63507CA44C}" type="presParOf" srcId="{618058FE-F230-490B-8042-FE44B3B86521}" destId="{B1B8B3E2-7D47-4DC2-AAB3-5C5975599EB5}" srcOrd="23" destOrd="0" presId="urn:microsoft.com/office/officeart/2008/layout/HexagonCluster"/>
    <dgm:cxn modelId="{47E31CBC-F559-4C66-9519-3CE4F26DAC3A}" type="presParOf" srcId="{B1B8B3E2-7D47-4DC2-AAB3-5C5975599EB5}" destId="{C08E0821-1E89-4B7A-9098-8A603140BE59}" srcOrd="0" destOrd="0" presId="urn:microsoft.com/office/officeart/2008/layout/HexagonCluster"/>
    <dgm:cxn modelId="{EA9B5277-0BA8-4E9C-972A-E15CEE5621DA}" type="presParOf" srcId="{618058FE-F230-490B-8042-FE44B3B86521}" destId="{DC7E65A0-762A-447F-9C25-2D13F8B48B21}" srcOrd="24" destOrd="0" presId="urn:microsoft.com/office/officeart/2008/layout/HexagonCluster"/>
    <dgm:cxn modelId="{00C76667-2BAC-47D4-9966-715F089DE14A}" type="presParOf" srcId="{DC7E65A0-762A-447F-9C25-2D13F8B48B21}" destId="{897909D2-8B2F-4799-9595-3F33AD6C2AD5}" srcOrd="0" destOrd="0" presId="urn:microsoft.com/office/officeart/2008/layout/HexagonCluster"/>
    <dgm:cxn modelId="{CF09EFC7-BD38-46A9-AA0B-A18F715F643A}" type="presParOf" srcId="{618058FE-F230-490B-8042-FE44B3B86521}" destId="{47DE1761-4B12-48BC-A963-22143B933AF7}" srcOrd="25" destOrd="0" presId="urn:microsoft.com/office/officeart/2008/layout/HexagonCluster"/>
    <dgm:cxn modelId="{63BE6BBC-E827-44C5-A760-6452DBDF09B9}" type="presParOf" srcId="{47DE1761-4B12-48BC-A963-22143B933AF7}" destId="{60CBE557-0F09-4793-9C3B-B3439AE6560F}" srcOrd="0" destOrd="0" presId="urn:microsoft.com/office/officeart/2008/layout/HexagonCluster"/>
    <dgm:cxn modelId="{1E0FE0AF-6E7B-40E1-ADC2-28E5B5F7421E}" type="presParOf" srcId="{618058FE-F230-490B-8042-FE44B3B86521}" destId="{1363BD37-78DB-4046-A894-86BB36D789CE}" srcOrd="26" destOrd="0" presId="urn:microsoft.com/office/officeart/2008/layout/HexagonCluster"/>
    <dgm:cxn modelId="{63379CB1-65E8-441D-9773-B523FAE4B2B4}" type="presParOf" srcId="{1363BD37-78DB-4046-A894-86BB36D789CE}" destId="{5C8EF5B4-82D6-4E9F-B851-8610694368A8}" srcOrd="0" destOrd="0" presId="urn:microsoft.com/office/officeart/2008/layout/HexagonCluster"/>
    <dgm:cxn modelId="{5F978E63-4A1A-412A-A1F8-4A6D00EE0A28}" type="presParOf" srcId="{618058FE-F230-490B-8042-FE44B3B86521}" destId="{B0FB611F-DBC5-4ADB-B836-22D7FE75346F}" srcOrd="27" destOrd="0" presId="urn:microsoft.com/office/officeart/2008/layout/HexagonCluster"/>
    <dgm:cxn modelId="{05BDDCFF-D782-404B-9594-4D70DF785566}" type="presParOf" srcId="{B0FB611F-DBC5-4ADB-B836-22D7FE75346F}" destId="{BAF07C51-D1E2-4C11-8CEC-3950A1F070F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A19597-2546-4ED3-B719-4260A0360A8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783BCDA-D923-46DF-B77E-F17F4CE4D92F}">
      <dgm:prSet phldrT="[Text]" custT="1"/>
      <dgm:spPr>
        <a:xfrm rot="10800000">
          <a:off x="0" y="1942"/>
          <a:ext cx="6096000" cy="880492"/>
        </a:xfrm>
        <a:prstGeom prst="upArrowCallout">
          <a:avLst/>
        </a:prstGeom>
      </dgm:spPr>
      <dgm:t>
        <a:bodyPr/>
        <a:lstStyle/>
        <a:p>
          <a:r>
            <a:rPr lang="en-US" sz="1600" b="0" dirty="0">
              <a:latin typeface="Candara"/>
              <a:ea typeface="+mn-ea"/>
              <a:cs typeface="+mn-cs"/>
            </a:rPr>
            <a:t>2015-1</a:t>
          </a:r>
          <a:r>
            <a:rPr lang="el-GR" sz="1600" b="0" dirty="0">
              <a:latin typeface="Candara"/>
              <a:ea typeface="+mn-ea"/>
              <a:cs typeface="+mn-cs"/>
            </a:rPr>
            <a:t>7</a:t>
          </a:r>
        </a:p>
      </dgm:t>
    </dgm:pt>
    <dgm:pt modelId="{5C920234-139D-4A45-84AF-329E32C311B6}" type="parTrans" cxnId="{01EA8ED8-4D8E-444E-9F92-F34A18812BC7}">
      <dgm:prSet/>
      <dgm:spPr/>
      <dgm:t>
        <a:bodyPr/>
        <a:lstStyle/>
        <a:p>
          <a:endParaRPr lang="el-GR"/>
        </a:p>
      </dgm:t>
    </dgm:pt>
    <dgm:pt modelId="{689B4C58-847A-48AE-B685-3088D19D5AE8}" type="sibTrans" cxnId="{01EA8ED8-4D8E-444E-9F92-F34A18812BC7}">
      <dgm:prSet/>
      <dgm:spPr/>
      <dgm:t>
        <a:bodyPr/>
        <a:lstStyle/>
        <a:p>
          <a:endParaRPr lang="el-GR"/>
        </a:p>
      </dgm:t>
    </dgm:pt>
    <dgm:pt modelId="{96613071-05F8-46D3-AFA7-9FA713B0ABE2}">
      <dgm:prSet phldrT="[Text]"/>
      <dgm:spPr>
        <a:xfrm>
          <a:off x="2032992" y="310995"/>
          <a:ext cx="2030015" cy="263267"/>
        </a:xfrm>
        <a:prstGeom prst="rect">
          <a:avLst/>
        </a:prstGeom>
      </dgm:spPr>
      <dgm:t>
        <a:bodyPr/>
        <a:lstStyle/>
        <a:p>
          <a:r>
            <a:rPr lang="en-US">
              <a:latin typeface="Candara"/>
              <a:ea typeface="+mn-ea"/>
              <a:cs typeface="+mn-cs"/>
            </a:rPr>
            <a:t>74 Universities</a:t>
          </a:r>
          <a:endParaRPr lang="el-GR" dirty="0">
            <a:latin typeface="Candara"/>
            <a:ea typeface="+mn-ea"/>
            <a:cs typeface="+mn-cs"/>
          </a:endParaRPr>
        </a:p>
      </dgm:t>
    </dgm:pt>
    <dgm:pt modelId="{C0F74D4D-D6CC-48A1-8758-98F0903666AC}" type="parTrans" cxnId="{AFECDEE2-322F-4385-B4A3-2170ED716D66}">
      <dgm:prSet/>
      <dgm:spPr/>
      <dgm:t>
        <a:bodyPr/>
        <a:lstStyle/>
        <a:p>
          <a:endParaRPr lang="el-GR"/>
        </a:p>
      </dgm:t>
    </dgm:pt>
    <dgm:pt modelId="{0AA0B3BF-A4A4-4572-96CD-B7D9D703B684}" type="sibTrans" cxnId="{AFECDEE2-322F-4385-B4A3-2170ED716D66}">
      <dgm:prSet/>
      <dgm:spPr/>
      <dgm:t>
        <a:bodyPr/>
        <a:lstStyle/>
        <a:p>
          <a:endParaRPr lang="el-GR"/>
        </a:p>
      </dgm:t>
    </dgm:pt>
    <dgm:pt modelId="{861EA0CD-1293-46B0-B80C-8D6D569A06C5}">
      <dgm:prSet phldrT="[Text]" custT="1"/>
      <dgm:spPr>
        <a:xfrm rot="10800000">
          <a:off x="0" y="899400"/>
          <a:ext cx="6096000" cy="880492"/>
        </a:xfrm>
        <a:prstGeom prst="upArrowCallout">
          <a:avLst/>
        </a:prstGeom>
      </dgm:spPr>
      <dgm:t>
        <a:bodyPr/>
        <a:lstStyle/>
        <a:p>
          <a:r>
            <a:rPr lang="en-US" sz="1600" b="0" dirty="0">
              <a:latin typeface="Candara"/>
              <a:ea typeface="+mn-ea"/>
              <a:cs typeface="+mn-cs"/>
            </a:rPr>
            <a:t>2016-18</a:t>
          </a:r>
          <a:endParaRPr lang="el-GR" sz="1600" b="0" dirty="0">
            <a:latin typeface="Candara"/>
            <a:ea typeface="+mn-ea"/>
            <a:cs typeface="+mn-cs"/>
          </a:endParaRPr>
        </a:p>
      </dgm:t>
    </dgm:pt>
    <dgm:pt modelId="{1639E51B-6590-4290-B398-329D80E2E5F3}" type="parTrans" cxnId="{23EB3CAF-5839-4E0F-B38F-A965026DC452}">
      <dgm:prSet/>
      <dgm:spPr/>
      <dgm:t>
        <a:bodyPr/>
        <a:lstStyle/>
        <a:p>
          <a:endParaRPr lang="el-GR"/>
        </a:p>
      </dgm:t>
    </dgm:pt>
    <dgm:pt modelId="{352093BB-E4B1-4C51-9165-68267B8CD568}" type="sibTrans" cxnId="{23EB3CAF-5839-4E0F-B38F-A965026DC452}">
      <dgm:prSet/>
      <dgm:spPr/>
      <dgm:t>
        <a:bodyPr/>
        <a:lstStyle/>
        <a:p>
          <a:endParaRPr lang="el-GR"/>
        </a:p>
      </dgm:t>
    </dgm:pt>
    <dgm:pt modelId="{C26DFD2D-39C6-4B67-A87D-88B3FFEFFF07}">
      <dgm:prSet phldrT="[Text]"/>
      <dgm:spPr>
        <a:xfrm>
          <a:off x="0" y="1186795"/>
          <a:ext cx="2030015" cy="263267"/>
        </a:xfrm>
        <a:prstGeom prst="rect">
          <a:avLst/>
        </a:prstGeom>
      </dgm:spPr>
      <dgm:t>
        <a:bodyPr/>
        <a:lstStyle/>
        <a:p>
          <a:r>
            <a:rPr lang="en-US">
              <a:latin typeface="Candara"/>
              <a:ea typeface="+mn-ea"/>
              <a:cs typeface="+mn-cs"/>
            </a:rPr>
            <a:t>27 Countries</a:t>
          </a:r>
          <a:endParaRPr lang="el-GR" dirty="0">
            <a:latin typeface="Candara"/>
            <a:ea typeface="+mn-ea"/>
            <a:cs typeface="+mn-cs"/>
          </a:endParaRPr>
        </a:p>
      </dgm:t>
    </dgm:pt>
    <dgm:pt modelId="{564BE792-3BC2-4507-9A7F-E12F9336437B}" type="parTrans" cxnId="{70B368AF-2EB6-4679-A677-2A393B7D48C4}">
      <dgm:prSet/>
      <dgm:spPr/>
      <dgm:t>
        <a:bodyPr/>
        <a:lstStyle/>
        <a:p>
          <a:endParaRPr lang="el-GR"/>
        </a:p>
      </dgm:t>
    </dgm:pt>
    <dgm:pt modelId="{E0A03C1A-3B5D-430C-82C4-3954E647514F}" type="sibTrans" cxnId="{70B368AF-2EB6-4679-A677-2A393B7D48C4}">
      <dgm:prSet/>
      <dgm:spPr/>
      <dgm:t>
        <a:bodyPr/>
        <a:lstStyle/>
        <a:p>
          <a:endParaRPr lang="el-GR"/>
        </a:p>
      </dgm:t>
    </dgm:pt>
    <dgm:pt modelId="{285FF629-421B-4A3A-93FE-9A47B44B7897}">
      <dgm:prSet phldrT="[Text]"/>
      <dgm:spPr>
        <a:xfrm>
          <a:off x="2016224" y="1182901"/>
          <a:ext cx="2030015" cy="263267"/>
        </a:xfrm>
        <a:prstGeom prst="rect">
          <a:avLst/>
        </a:prstGeom>
      </dgm:spPr>
      <dgm:t>
        <a:bodyPr/>
        <a:lstStyle/>
        <a:p>
          <a:r>
            <a:rPr lang="en-US">
              <a:latin typeface="Candara"/>
              <a:ea typeface="+mn-ea"/>
              <a:cs typeface="+mn-cs"/>
            </a:rPr>
            <a:t>72 Universities</a:t>
          </a:r>
          <a:endParaRPr lang="el-GR" dirty="0">
            <a:latin typeface="Candara"/>
            <a:ea typeface="+mn-ea"/>
            <a:cs typeface="+mn-cs"/>
          </a:endParaRPr>
        </a:p>
      </dgm:t>
    </dgm:pt>
    <dgm:pt modelId="{22FAF8D5-1FA1-4773-9948-4D17977FF22C}" type="parTrans" cxnId="{7720435E-5036-4149-9D51-9B88647C5DA3}">
      <dgm:prSet/>
      <dgm:spPr/>
      <dgm:t>
        <a:bodyPr/>
        <a:lstStyle/>
        <a:p>
          <a:endParaRPr lang="el-GR"/>
        </a:p>
      </dgm:t>
    </dgm:pt>
    <dgm:pt modelId="{22310088-3D64-4B0A-B997-0D6C48BE6C85}" type="sibTrans" cxnId="{7720435E-5036-4149-9D51-9B88647C5DA3}">
      <dgm:prSet/>
      <dgm:spPr/>
      <dgm:t>
        <a:bodyPr/>
        <a:lstStyle/>
        <a:p>
          <a:endParaRPr lang="el-GR"/>
        </a:p>
      </dgm:t>
    </dgm:pt>
    <dgm:pt modelId="{783515CB-39DE-488F-80BF-CEFA5D71E09B}">
      <dgm:prSet phldrT="[Text]" custT="1"/>
      <dgm:spPr>
        <a:xfrm rot="10800000">
          <a:off x="0" y="1745753"/>
          <a:ext cx="6096000" cy="880492"/>
        </a:xfrm>
        <a:prstGeom prst="upArrowCallout">
          <a:avLst/>
        </a:prstGeom>
      </dgm:spPr>
      <dgm:t>
        <a:bodyPr/>
        <a:lstStyle/>
        <a:p>
          <a:r>
            <a:rPr lang="en-US" sz="1600" b="0" dirty="0">
              <a:latin typeface="Candara"/>
              <a:ea typeface="+mn-ea"/>
              <a:cs typeface="+mn-cs"/>
            </a:rPr>
            <a:t>2017-19</a:t>
          </a:r>
          <a:r>
            <a:rPr lang="en-US" sz="600" b="0" dirty="0">
              <a:latin typeface="Candara"/>
              <a:ea typeface="+mn-ea"/>
              <a:cs typeface="+mn-cs"/>
            </a:rPr>
            <a:t>	</a:t>
          </a:r>
          <a:endParaRPr lang="el-GR" sz="600" b="0" dirty="0">
            <a:latin typeface="Candara"/>
            <a:ea typeface="+mn-ea"/>
            <a:cs typeface="+mn-cs"/>
          </a:endParaRPr>
        </a:p>
      </dgm:t>
    </dgm:pt>
    <dgm:pt modelId="{05E2D1ED-0D3B-4F4E-93FF-ED80880450D5}" type="parTrans" cxnId="{793E17DC-94D1-49F7-844E-701CC81B07B4}">
      <dgm:prSet/>
      <dgm:spPr/>
      <dgm:t>
        <a:bodyPr/>
        <a:lstStyle/>
        <a:p>
          <a:endParaRPr lang="el-GR"/>
        </a:p>
      </dgm:t>
    </dgm:pt>
    <dgm:pt modelId="{F963444C-435C-4154-A48A-1F067CC546EA}" type="sibTrans" cxnId="{793E17DC-94D1-49F7-844E-701CC81B07B4}">
      <dgm:prSet/>
      <dgm:spPr/>
      <dgm:t>
        <a:bodyPr/>
        <a:lstStyle/>
        <a:p>
          <a:endParaRPr lang="el-GR"/>
        </a:p>
      </dgm:t>
    </dgm:pt>
    <dgm:pt modelId="{0D52D3D4-DD05-4072-A4E1-7C157D001B6B}">
      <dgm:prSet phldrT="[Text]"/>
      <dgm:spPr>
        <a:xfrm>
          <a:off x="2976" y="2054806"/>
          <a:ext cx="2030015" cy="263267"/>
        </a:xfrm>
        <a:prstGeom prst="rect">
          <a:avLst/>
        </a:prstGeom>
      </dgm:spPr>
      <dgm:t>
        <a:bodyPr/>
        <a:lstStyle/>
        <a:p>
          <a:r>
            <a:rPr lang="en-US">
              <a:latin typeface="Candara"/>
              <a:ea typeface="+mn-ea"/>
              <a:cs typeface="+mn-cs"/>
            </a:rPr>
            <a:t>26 Countries</a:t>
          </a:r>
          <a:endParaRPr lang="el-GR" dirty="0">
            <a:latin typeface="Candara"/>
            <a:ea typeface="+mn-ea"/>
            <a:cs typeface="+mn-cs"/>
          </a:endParaRPr>
        </a:p>
      </dgm:t>
    </dgm:pt>
    <dgm:pt modelId="{80980AC6-351C-4385-839D-EFEDFE59345B}" type="parTrans" cxnId="{4FCE9DD7-1A6E-43E5-A6AF-8AE7739EA8B2}">
      <dgm:prSet/>
      <dgm:spPr/>
      <dgm:t>
        <a:bodyPr/>
        <a:lstStyle/>
        <a:p>
          <a:endParaRPr lang="el-GR"/>
        </a:p>
      </dgm:t>
    </dgm:pt>
    <dgm:pt modelId="{E0F9E7CA-F4F2-4907-ADE9-6C09DB461322}" type="sibTrans" cxnId="{4FCE9DD7-1A6E-43E5-A6AF-8AE7739EA8B2}">
      <dgm:prSet/>
      <dgm:spPr/>
      <dgm:t>
        <a:bodyPr/>
        <a:lstStyle/>
        <a:p>
          <a:endParaRPr lang="el-GR"/>
        </a:p>
      </dgm:t>
    </dgm:pt>
    <dgm:pt modelId="{45BAA684-FA5F-4856-889F-DD787B61C234}">
      <dgm:prSet phldrT="[Text]"/>
      <dgm:spPr>
        <a:xfrm>
          <a:off x="2032992" y="2054806"/>
          <a:ext cx="2030015" cy="263267"/>
        </a:xfrm>
        <a:prstGeom prst="rect">
          <a:avLst/>
        </a:prstGeom>
      </dgm:spPr>
      <dgm:t>
        <a:bodyPr/>
        <a:lstStyle/>
        <a:p>
          <a:r>
            <a:rPr lang="en-US">
              <a:latin typeface="Candara"/>
              <a:ea typeface="+mn-ea"/>
              <a:cs typeface="+mn-cs"/>
            </a:rPr>
            <a:t>90 Universities</a:t>
          </a:r>
          <a:endParaRPr lang="el-GR" dirty="0">
            <a:latin typeface="Candara"/>
            <a:ea typeface="+mn-ea"/>
            <a:cs typeface="+mn-cs"/>
          </a:endParaRPr>
        </a:p>
      </dgm:t>
    </dgm:pt>
    <dgm:pt modelId="{931E81F4-21E7-4CAE-AD9B-6D298C27505A}" type="parTrans" cxnId="{013ECF69-0603-4F2C-859A-0D40949C5346}">
      <dgm:prSet/>
      <dgm:spPr/>
      <dgm:t>
        <a:bodyPr/>
        <a:lstStyle/>
        <a:p>
          <a:endParaRPr lang="el-GR"/>
        </a:p>
      </dgm:t>
    </dgm:pt>
    <dgm:pt modelId="{9576B7DE-740A-4F3C-8D2B-16A0026EA324}" type="sibTrans" cxnId="{013ECF69-0603-4F2C-859A-0D40949C5346}">
      <dgm:prSet/>
      <dgm:spPr/>
      <dgm:t>
        <a:bodyPr/>
        <a:lstStyle/>
        <a:p>
          <a:endParaRPr lang="el-GR"/>
        </a:p>
      </dgm:t>
    </dgm:pt>
    <dgm:pt modelId="{3DCC7945-2BA8-453D-B9CA-F12951CAED33}">
      <dgm:prSet phldrT="[Text]"/>
      <dgm:spPr>
        <a:xfrm>
          <a:off x="4063007" y="310995"/>
          <a:ext cx="2030015" cy="263267"/>
        </a:xfrm>
        <a:prstGeom prst="rect">
          <a:avLst/>
        </a:prstGeom>
      </dgm:spPr>
      <dgm:t>
        <a:bodyPr/>
        <a:lstStyle/>
        <a:p>
          <a:r>
            <a:rPr lang="en-US">
              <a:latin typeface="Candara"/>
              <a:ea typeface="+mn-ea"/>
              <a:cs typeface="+mn-cs"/>
            </a:rPr>
            <a:t>243 staff &amp; student mobilities</a:t>
          </a:r>
          <a:endParaRPr lang="el-GR" dirty="0">
            <a:latin typeface="Candara"/>
            <a:ea typeface="+mn-ea"/>
            <a:cs typeface="+mn-cs"/>
          </a:endParaRPr>
        </a:p>
      </dgm:t>
    </dgm:pt>
    <dgm:pt modelId="{BCBBB1EE-9109-4468-8A0F-F9C32B329F3D}" type="parTrans" cxnId="{F0CBB634-0B8D-4EB1-B3A9-DBC916282E6C}">
      <dgm:prSet/>
      <dgm:spPr/>
      <dgm:t>
        <a:bodyPr/>
        <a:lstStyle/>
        <a:p>
          <a:endParaRPr lang="el-GR"/>
        </a:p>
      </dgm:t>
    </dgm:pt>
    <dgm:pt modelId="{60E5BC89-434D-4081-A6A5-328646510B8E}" type="sibTrans" cxnId="{F0CBB634-0B8D-4EB1-B3A9-DBC916282E6C}">
      <dgm:prSet/>
      <dgm:spPr/>
      <dgm:t>
        <a:bodyPr/>
        <a:lstStyle/>
        <a:p>
          <a:endParaRPr lang="el-GR"/>
        </a:p>
      </dgm:t>
    </dgm:pt>
    <dgm:pt modelId="{6AD594BE-0755-41D9-B5F6-9B2C61078E78}">
      <dgm:prSet phldrT="[Text]"/>
      <dgm:spPr>
        <a:xfrm>
          <a:off x="4065984" y="1182901"/>
          <a:ext cx="2030015" cy="263267"/>
        </a:xfrm>
        <a:prstGeom prst="rect">
          <a:avLst/>
        </a:prstGeom>
      </dgm:spPr>
      <dgm:t>
        <a:bodyPr/>
        <a:lstStyle/>
        <a:p>
          <a:r>
            <a:rPr lang="en-US">
              <a:latin typeface="Candara"/>
              <a:ea typeface="+mn-ea"/>
              <a:cs typeface="+mn-cs"/>
            </a:rPr>
            <a:t>228 staff &amp; student mobilities</a:t>
          </a:r>
          <a:endParaRPr lang="el-GR" dirty="0">
            <a:latin typeface="Candara"/>
            <a:ea typeface="+mn-ea"/>
            <a:cs typeface="+mn-cs"/>
          </a:endParaRPr>
        </a:p>
      </dgm:t>
    </dgm:pt>
    <dgm:pt modelId="{C4C98888-E8B5-41E3-B07F-B11937094EB2}" type="parTrans" cxnId="{97FAA692-6248-4B95-8E89-2A2A6976D42B}">
      <dgm:prSet/>
      <dgm:spPr/>
      <dgm:t>
        <a:bodyPr/>
        <a:lstStyle/>
        <a:p>
          <a:endParaRPr lang="el-GR"/>
        </a:p>
      </dgm:t>
    </dgm:pt>
    <dgm:pt modelId="{2D592F54-7FEC-4ED7-8C8D-C024D72D6C89}" type="sibTrans" cxnId="{97FAA692-6248-4B95-8E89-2A2A6976D42B}">
      <dgm:prSet/>
      <dgm:spPr/>
      <dgm:t>
        <a:bodyPr/>
        <a:lstStyle/>
        <a:p>
          <a:endParaRPr lang="el-GR"/>
        </a:p>
      </dgm:t>
    </dgm:pt>
    <dgm:pt modelId="{EBAB9072-8320-4FB7-8EAF-61BA01E82144}">
      <dgm:prSet phldrT="[Text]"/>
      <dgm:spPr>
        <a:xfrm>
          <a:off x="2976" y="310995"/>
          <a:ext cx="2030015" cy="263267"/>
        </a:xfrm>
        <a:prstGeom prst="rect">
          <a:avLst/>
        </a:prstGeom>
      </dgm:spPr>
      <dgm:t>
        <a:bodyPr/>
        <a:lstStyle/>
        <a:p>
          <a:r>
            <a:rPr lang="en-US" dirty="0">
              <a:latin typeface="Candara"/>
              <a:ea typeface="+mn-ea"/>
              <a:cs typeface="+mn-cs"/>
            </a:rPr>
            <a:t>29 Countries</a:t>
          </a:r>
          <a:endParaRPr lang="el-GR" dirty="0">
            <a:latin typeface="Candara"/>
            <a:ea typeface="+mn-ea"/>
            <a:cs typeface="+mn-cs"/>
          </a:endParaRPr>
        </a:p>
      </dgm:t>
    </dgm:pt>
    <dgm:pt modelId="{6684BECE-3DF5-4E00-B077-4DBD6810ED88}" type="parTrans" cxnId="{66DE982B-FD02-4F4E-A22B-3069ACC592DA}">
      <dgm:prSet/>
      <dgm:spPr/>
      <dgm:t>
        <a:bodyPr/>
        <a:lstStyle/>
        <a:p>
          <a:endParaRPr lang="el-GR"/>
        </a:p>
      </dgm:t>
    </dgm:pt>
    <dgm:pt modelId="{ACC43A83-E69E-4120-8383-5FC4F895C15A}" type="sibTrans" cxnId="{66DE982B-FD02-4F4E-A22B-3069ACC592DA}">
      <dgm:prSet/>
      <dgm:spPr/>
      <dgm:t>
        <a:bodyPr/>
        <a:lstStyle/>
        <a:p>
          <a:endParaRPr lang="el-GR"/>
        </a:p>
      </dgm:t>
    </dgm:pt>
    <dgm:pt modelId="{7717A613-C40A-4FE8-A6C6-FDC2982E2AF0}">
      <dgm:prSet phldrT="[Text]"/>
      <dgm:spPr>
        <a:xfrm>
          <a:off x="4063007" y="2054806"/>
          <a:ext cx="2030015" cy="263267"/>
        </a:xfrm>
        <a:prstGeom prst="rect">
          <a:avLst/>
        </a:prstGeom>
      </dgm:spPr>
      <dgm:t>
        <a:bodyPr/>
        <a:lstStyle/>
        <a:p>
          <a:r>
            <a:rPr lang="en-US">
              <a:latin typeface="Candara"/>
              <a:ea typeface="+mn-ea"/>
              <a:cs typeface="+mn-cs"/>
            </a:rPr>
            <a:t>156 staff &amp; student mobilities</a:t>
          </a:r>
          <a:endParaRPr lang="el-GR" dirty="0">
            <a:latin typeface="Candara"/>
            <a:ea typeface="+mn-ea"/>
            <a:cs typeface="+mn-cs"/>
          </a:endParaRPr>
        </a:p>
      </dgm:t>
    </dgm:pt>
    <dgm:pt modelId="{BEEFB27E-C5FE-4FC6-BB49-D455F5BEDFEC}" type="parTrans" cxnId="{0559FF73-ADB8-491D-BCDC-6001A10E1738}">
      <dgm:prSet/>
      <dgm:spPr/>
      <dgm:t>
        <a:bodyPr/>
        <a:lstStyle/>
        <a:p>
          <a:endParaRPr lang="el-GR"/>
        </a:p>
      </dgm:t>
    </dgm:pt>
    <dgm:pt modelId="{1164C164-364C-48B9-832D-8CAA52DBD523}" type="sibTrans" cxnId="{0559FF73-ADB8-491D-BCDC-6001A10E1738}">
      <dgm:prSet/>
      <dgm:spPr/>
      <dgm:t>
        <a:bodyPr/>
        <a:lstStyle/>
        <a:p>
          <a:endParaRPr lang="el-GR"/>
        </a:p>
      </dgm:t>
    </dgm:pt>
    <dgm:pt modelId="{D6801539-3861-4D10-BD12-19C69ACA2A89}">
      <dgm:prSet custT="1"/>
      <dgm:spPr>
        <a:xfrm rot="10800000">
          <a:off x="0" y="2617659"/>
          <a:ext cx="6096000" cy="880492"/>
        </a:xfrm>
        <a:prstGeom prst="upArrowCallout">
          <a:avLst/>
        </a:prstGeom>
      </dgm:spPr>
      <dgm:t>
        <a:bodyPr/>
        <a:lstStyle/>
        <a:p>
          <a:pPr algn="ctr"/>
          <a:r>
            <a:rPr lang="el-GR" sz="1600" b="0" dirty="0">
              <a:latin typeface="Candara"/>
              <a:ea typeface="+mn-ea"/>
              <a:cs typeface="+mn-cs"/>
            </a:rPr>
            <a:t>2018-20</a:t>
          </a:r>
          <a:endParaRPr lang="en-US" sz="1600" b="0" dirty="0">
            <a:latin typeface="Candara"/>
            <a:ea typeface="+mn-ea"/>
            <a:cs typeface="+mn-cs"/>
          </a:endParaRPr>
        </a:p>
      </dgm:t>
    </dgm:pt>
    <dgm:pt modelId="{9B87800B-9DE3-4E59-9E1F-40D05AB34435}" type="parTrans" cxnId="{F1A5050F-C447-47DD-A705-D7E7B40B190B}">
      <dgm:prSet/>
      <dgm:spPr/>
      <dgm:t>
        <a:bodyPr/>
        <a:lstStyle/>
        <a:p>
          <a:endParaRPr lang="el-GR"/>
        </a:p>
      </dgm:t>
    </dgm:pt>
    <dgm:pt modelId="{7BECDA16-DD6D-4CD9-A6D2-641A21B54511}" type="sibTrans" cxnId="{F1A5050F-C447-47DD-A705-D7E7B40B190B}">
      <dgm:prSet/>
      <dgm:spPr/>
      <dgm:t>
        <a:bodyPr/>
        <a:lstStyle/>
        <a:p>
          <a:endParaRPr lang="el-GR"/>
        </a:p>
      </dgm:t>
    </dgm:pt>
    <dgm:pt modelId="{E0A5BE52-3B3A-414B-A8A2-65265480F18C}">
      <dgm:prSet/>
      <dgm:spPr>
        <a:xfrm>
          <a:off x="2976" y="2926712"/>
          <a:ext cx="2030015" cy="263267"/>
        </a:xfrm>
        <a:prstGeom prst="rect">
          <a:avLst/>
        </a:prstGeom>
      </dgm:spPr>
      <dgm:t>
        <a:bodyPr/>
        <a:lstStyle/>
        <a:p>
          <a:r>
            <a:rPr lang="el-GR">
              <a:latin typeface="Candara"/>
              <a:ea typeface="+mn-ea"/>
              <a:cs typeface="+mn-cs"/>
            </a:rPr>
            <a:t>11 countries</a:t>
          </a:r>
          <a:endParaRPr lang="el-GR" dirty="0">
            <a:latin typeface="Candara"/>
            <a:ea typeface="+mn-ea"/>
            <a:cs typeface="+mn-cs"/>
          </a:endParaRPr>
        </a:p>
      </dgm:t>
    </dgm:pt>
    <dgm:pt modelId="{21D1571B-87D7-4F4F-BBF6-6AE5DF08F927}" type="parTrans" cxnId="{1B29D74B-3C19-4828-A147-4EED3CDE7DC2}">
      <dgm:prSet/>
      <dgm:spPr/>
      <dgm:t>
        <a:bodyPr/>
        <a:lstStyle/>
        <a:p>
          <a:endParaRPr lang="el-GR"/>
        </a:p>
      </dgm:t>
    </dgm:pt>
    <dgm:pt modelId="{A66FEBEC-6B46-465F-8AA7-78264531AAE6}" type="sibTrans" cxnId="{1B29D74B-3C19-4828-A147-4EED3CDE7DC2}">
      <dgm:prSet/>
      <dgm:spPr/>
      <dgm:t>
        <a:bodyPr/>
        <a:lstStyle/>
        <a:p>
          <a:endParaRPr lang="el-GR"/>
        </a:p>
      </dgm:t>
    </dgm:pt>
    <dgm:pt modelId="{2F83969B-0923-4495-9ED5-97019997AA60}">
      <dgm:prSet/>
      <dgm:spPr>
        <a:xfrm>
          <a:off x="2032992" y="2926712"/>
          <a:ext cx="2030015" cy="263267"/>
        </a:xfrm>
        <a:prstGeom prst="rect">
          <a:avLst/>
        </a:prstGeom>
      </dgm:spPr>
      <dgm:t>
        <a:bodyPr/>
        <a:lstStyle/>
        <a:p>
          <a:r>
            <a:rPr lang="el-GR">
              <a:latin typeface="Candara"/>
              <a:ea typeface="+mn-ea"/>
              <a:cs typeface="+mn-cs"/>
            </a:rPr>
            <a:t>48 Universities</a:t>
          </a:r>
          <a:endParaRPr lang="el-GR" dirty="0">
            <a:latin typeface="Candara"/>
            <a:ea typeface="+mn-ea"/>
            <a:cs typeface="+mn-cs"/>
          </a:endParaRPr>
        </a:p>
      </dgm:t>
    </dgm:pt>
    <dgm:pt modelId="{BDB3F2A1-806B-40B0-AC29-8500AEF868D8}" type="parTrans" cxnId="{2E368FB3-C03B-407E-BC80-E0B7EB9E142C}">
      <dgm:prSet/>
      <dgm:spPr/>
      <dgm:t>
        <a:bodyPr/>
        <a:lstStyle/>
        <a:p>
          <a:endParaRPr lang="el-GR"/>
        </a:p>
      </dgm:t>
    </dgm:pt>
    <dgm:pt modelId="{0622C926-AD2B-45A7-AEF4-FD0BDE7FE3DD}" type="sibTrans" cxnId="{2E368FB3-C03B-407E-BC80-E0B7EB9E142C}">
      <dgm:prSet/>
      <dgm:spPr/>
      <dgm:t>
        <a:bodyPr/>
        <a:lstStyle/>
        <a:p>
          <a:endParaRPr lang="el-GR"/>
        </a:p>
      </dgm:t>
    </dgm:pt>
    <dgm:pt modelId="{2301F03B-BF84-4500-8F75-FE26C2A21EB2}">
      <dgm:prSet/>
      <dgm:spPr>
        <a:xfrm>
          <a:off x="4063007" y="2926712"/>
          <a:ext cx="2030015" cy="263267"/>
        </a:xfrm>
        <a:prstGeom prst="rect">
          <a:avLst/>
        </a:prstGeom>
      </dgm:spPr>
      <dgm:t>
        <a:bodyPr/>
        <a:lstStyle/>
        <a:p>
          <a:r>
            <a:rPr lang="el-GR">
              <a:latin typeface="Candara"/>
              <a:ea typeface="+mn-ea"/>
              <a:cs typeface="+mn-cs"/>
            </a:rPr>
            <a:t>85 staff &amp; student mobilities</a:t>
          </a:r>
          <a:endParaRPr lang="el-GR" dirty="0">
            <a:latin typeface="Candara"/>
            <a:ea typeface="+mn-ea"/>
            <a:cs typeface="+mn-cs"/>
          </a:endParaRPr>
        </a:p>
      </dgm:t>
    </dgm:pt>
    <dgm:pt modelId="{3B4268C4-483E-4EAC-9DE6-9DDE69C16D4B}" type="parTrans" cxnId="{61F04EF3-ADAB-4C02-AD82-334B0F8E4603}">
      <dgm:prSet/>
      <dgm:spPr/>
      <dgm:t>
        <a:bodyPr/>
        <a:lstStyle/>
        <a:p>
          <a:endParaRPr lang="el-GR"/>
        </a:p>
      </dgm:t>
    </dgm:pt>
    <dgm:pt modelId="{A2883086-F758-4A62-B8DE-0B607A20AA40}" type="sibTrans" cxnId="{61F04EF3-ADAB-4C02-AD82-334B0F8E4603}">
      <dgm:prSet/>
      <dgm:spPr/>
      <dgm:t>
        <a:bodyPr/>
        <a:lstStyle/>
        <a:p>
          <a:endParaRPr lang="el-GR"/>
        </a:p>
      </dgm:t>
    </dgm:pt>
    <dgm:pt modelId="{D3580053-99DB-4B81-B1B7-5F4D67B026F8}">
      <dgm:prSet custT="1"/>
      <dgm:spPr>
        <a:xfrm>
          <a:off x="0" y="3489565"/>
          <a:ext cx="6096000" cy="572492"/>
        </a:xfrm>
      </dgm:spPr>
      <dgm:t>
        <a:bodyPr/>
        <a:lstStyle/>
        <a:p>
          <a:r>
            <a:rPr lang="el-GR" sz="1600" dirty="0">
              <a:latin typeface="Candara"/>
              <a:ea typeface="+mn-ea"/>
              <a:cs typeface="+mn-cs"/>
            </a:rPr>
            <a:t>2019-21</a:t>
          </a:r>
        </a:p>
      </dgm:t>
    </dgm:pt>
    <dgm:pt modelId="{4F776932-8A28-4A21-B5E5-D7591014B111}" type="parTrans" cxnId="{F4F360FC-BB15-40D7-8E8A-94D1B7753AF9}">
      <dgm:prSet/>
      <dgm:spPr/>
      <dgm:t>
        <a:bodyPr/>
        <a:lstStyle/>
        <a:p>
          <a:endParaRPr lang="el-GR"/>
        </a:p>
      </dgm:t>
    </dgm:pt>
    <dgm:pt modelId="{47641E61-C689-446F-B5C8-240D8F93D8EC}" type="sibTrans" cxnId="{F4F360FC-BB15-40D7-8E8A-94D1B7753AF9}">
      <dgm:prSet/>
      <dgm:spPr/>
      <dgm:t>
        <a:bodyPr/>
        <a:lstStyle/>
        <a:p>
          <a:endParaRPr lang="el-GR"/>
        </a:p>
      </dgm:t>
    </dgm:pt>
    <dgm:pt modelId="{305AD76D-BF94-435B-A368-0292957F1191}">
      <dgm:prSet/>
      <dgm:spPr>
        <a:xfrm>
          <a:off x="2976" y="3787261"/>
          <a:ext cx="2030015" cy="263346"/>
        </a:xfrm>
      </dgm:spPr>
      <dgm:t>
        <a:bodyPr/>
        <a:lstStyle/>
        <a:p>
          <a:r>
            <a:rPr lang="el-GR">
              <a:latin typeface="Candara"/>
              <a:ea typeface="+mn-ea"/>
              <a:cs typeface="+mn-cs"/>
            </a:rPr>
            <a:t>24 countries</a:t>
          </a:r>
          <a:endParaRPr lang="el-GR" dirty="0">
            <a:latin typeface="Candara"/>
            <a:ea typeface="+mn-ea"/>
            <a:cs typeface="+mn-cs"/>
          </a:endParaRPr>
        </a:p>
      </dgm:t>
    </dgm:pt>
    <dgm:pt modelId="{99825B6F-2A0B-4B20-BEB9-2315C03E4BBE}" type="parTrans" cxnId="{72C7BB54-D28E-4324-916A-6CEB0D551A7E}">
      <dgm:prSet/>
      <dgm:spPr/>
      <dgm:t>
        <a:bodyPr/>
        <a:lstStyle/>
        <a:p>
          <a:endParaRPr lang="el-GR"/>
        </a:p>
      </dgm:t>
    </dgm:pt>
    <dgm:pt modelId="{575B952B-8AF2-4613-B494-E99F628E6412}" type="sibTrans" cxnId="{72C7BB54-D28E-4324-916A-6CEB0D551A7E}">
      <dgm:prSet/>
      <dgm:spPr/>
      <dgm:t>
        <a:bodyPr/>
        <a:lstStyle/>
        <a:p>
          <a:endParaRPr lang="el-GR"/>
        </a:p>
      </dgm:t>
    </dgm:pt>
    <dgm:pt modelId="{FFEB1F28-B5A3-451A-A37A-A00CDD871FF5}">
      <dgm:prSet/>
      <dgm:spPr>
        <a:xfrm>
          <a:off x="2032992" y="3787261"/>
          <a:ext cx="2030015" cy="263346"/>
        </a:xfrm>
      </dgm:spPr>
      <dgm:t>
        <a:bodyPr/>
        <a:lstStyle/>
        <a:p>
          <a:r>
            <a:rPr lang="el-GR">
              <a:latin typeface="Candara"/>
              <a:ea typeface="+mn-ea"/>
              <a:cs typeface="+mn-cs"/>
            </a:rPr>
            <a:t>94 Universities</a:t>
          </a:r>
          <a:endParaRPr lang="el-GR" dirty="0">
            <a:latin typeface="Candara"/>
            <a:ea typeface="+mn-ea"/>
            <a:cs typeface="+mn-cs"/>
          </a:endParaRPr>
        </a:p>
      </dgm:t>
    </dgm:pt>
    <dgm:pt modelId="{74CBC2BA-CAF6-490F-8D20-8D0AE31138CC}" type="parTrans" cxnId="{C1F08A10-DD19-49E4-A8AD-3A2939BFD07B}">
      <dgm:prSet/>
      <dgm:spPr/>
      <dgm:t>
        <a:bodyPr/>
        <a:lstStyle/>
        <a:p>
          <a:endParaRPr lang="el-GR"/>
        </a:p>
      </dgm:t>
    </dgm:pt>
    <dgm:pt modelId="{71A80989-4BE9-4626-BEA2-05B81E11D50F}" type="sibTrans" cxnId="{C1F08A10-DD19-49E4-A8AD-3A2939BFD07B}">
      <dgm:prSet/>
      <dgm:spPr/>
      <dgm:t>
        <a:bodyPr/>
        <a:lstStyle/>
        <a:p>
          <a:endParaRPr lang="el-GR"/>
        </a:p>
      </dgm:t>
    </dgm:pt>
    <dgm:pt modelId="{0DEEBB16-E057-4162-91CE-252FCF41F768}">
      <dgm:prSet/>
      <dgm:spPr>
        <a:xfrm>
          <a:off x="4063007" y="3787261"/>
          <a:ext cx="2030015" cy="263346"/>
        </a:xfrm>
      </dgm:spPr>
      <dgm:t>
        <a:bodyPr/>
        <a:lstStyle/>
        <a:p>
          <a:r>
            <a:rPr lang="el-GR">
              <a:latin typeface="Candara"/>
              <a:ea typeface="+mn-ea"/>
              <a:cs typeface="+mn-cs"/>
            </a:rPr>
            <a:t>112 staff &amp; student mobilities</a:t>
          </a:r>
          <a:endParaRPr lang="el-GR" dirty="0">
            <a:latin typeface="Candara"/>
            <a:ea typeface="+mn-ea"/>
            <a:cs typeface="+mn-cs"/>
          </a:endParaRPr>
        </a:p>
      </dgm:t>
    </dgm:pt>
    <dgm:pt modelId="{E10F123D-BC81-48C2-8107-77B7E148354E}" type="parTrans" cxnId="{E71B371F-6E67-4EE4-AFFB-94F4456DE8C3}">
      <dgm:prSet/>
      <dgm:spPr/>
      <dgm:t>
        <a:bodyPr/>
        <a:lstStyle/>
        <a:p>
          <a:endParaRPr lang="el-GR"/>
        </a:p>
      </dgm:t>
    </dgm:pt>
    <dgm:pt modelId="{F52584D3-7A16-4D41-9714-49A27DF434BB}" type="sibTrans" cxnId="{E71B371F-6E67-4EE4-AFFB-94F4456DE8C3}">
      <dgm:prSet/>
      <dgm:spPr/>
      <dgm:t>
        <a:bodyPr/>
        <a:lstStyle/>
        <a:p>
          <a:endParaRPr lang="el-GR"/>
        </a:p>
      </dgm:t>
    </dgm:pt>
    <dgm:pt modelId="{32E10891-EFFF-44C9-AC2B-0A011538B227}">
      <dgm:prSet custT="1"/>
      <dgm:spPr>
        <a:xfrm>
          <a:off x="4063007" y="3787261"/>
          <a:ext cx="2030015" cy="263346"/>
        </a:xfrm>
      </dgm:spPr>
      <dgm:t>
        <a:bodyPr/>
        <a:lstStyle/>
        <a:p>
          <a:r>
            <a:rPr lang="en-US" sz="1600" dirty="0">
              <a:latin typeface="Candara"/>
              <a:ea typeface="+mn-ea"/>
              <a:cs typeface="+mn-cs"/>
            </a:rPr>
            <a:t>2020-2022</a:t>
          </a:r>
          <a:endParaRPr lang="el-GR" sz="1600" dirty="0">
            <a:latin typeface="Candara"/>
            <a:ea typeface="+mn-ea"/>
            <a:cs typeface="+mn-cs"/>
          </a:endParaRPr>
        </a:p>
      </dgm:t>
    </dgm:pt>
    <dgm:pt modelId="{A890308E-439A-48B5-A348-DEDA17CDC548}" type="parTrans" cxnId="{8B6F9D1F-D6CA-42F1-91F3-E010DA4762EB}">
      <dgm:prSet/>
      <dgm:spPr/>
      <dgm:t>
        <a:bodyPr/>
        <a:lstStyle/>
        <a:p>
          <a:endParaRPr lang="el-GR"/>
        </a:p>
      </dgm:t>
    </dgm:pt>
    <dgm:pt modelId="{61C62A28-B858-4997-A2CE-7496472EE961}" type="sibTrans" cxnId="{8B6F9D1F-D6CA-42F1-91F3-E010DA4762EB}">
      <dgm:prSet/>
      <dgm:spPr/>
      <dgm:t>
        <a:bodyPr/>
        <a:lstStyle/>
        <a:p>
          <a:endParaRPr lang="el-GR"/>
        </a:p>
      </dgm:t>
    </dgm:pt>
    <dgm:pt modelId="{47C61269-5C13-489C-81DA-0E135AB80C25}">
      <dgm:prSet/>
      <dgm:spPr>
        <a:xfrm>
          <a:off x="4063007" y="3787261"/>
          <a:ext cx="2030015" cy="263346"/>
        </a:xfrm>
      </dgm:spPr>
      <dgm:t>
        <a:bodyPr/>
        <a:lstStyle/>
        <a:p>
          <a:r>
            <a:rPr lang="en-US" dirty="0">
              <a:latin typeface="Candara"/>
              <a:ea typeface="+mn-ea"/>
              <a:cs typeface="+mn-cs"/>
            </a:rPr>
            <a:t>31 countries</a:t>
          </a:r>
          <a:endParaRPr lang="el-GR" dirty="0">
            <a:latin typeface="Candara"/>
            <a:ea typeface="+mn-ea"/>
            <a:cs typeface="+mn-cs"/>
          </a:endParaRPr>
        </a:p>
      </dgm:t>
    </dgm:pt>
    <dgm:pt modelId="{2F2870AA-CFFB-4AA2-96F5-A33A94BF7CC6}" type="parTrans" cxnId="{ECD127A0-6370-4506-8D34-DFA657EAB996}">
      <dgm:prSet/>
      <dgm:spPr/>
      <dgm:t>
        <a:bodyPr/>
        <a:lstStyle/>
        <a:p>
          <a:endParaRPr lang="el-GR"/>
        </a:p>
      </dgm:t>
    </dgm:pt>
    <dgm:pt modelId="{F8B6BD77-8115-4B20-8C1F-2CED25E3BA90}" type="sibTrans" cxnId="{ECD127A0-6370-4506-8D34-DFA657EAB996}">
      <dgm:prSet/>
      <dgm:spPr/>
      <dgm:t>
        <a:bodyPr/>
        <a:lstStyle/>
        <a:p>
          <a:endParaRPr lang="el-GR"/>
        </a:p>
      </dgm:t>
    </dgm:pt>
    <dgm:pt modelId="{9F1919D7-3EE8-475B-81BD-643931A06B91}">
      <dgm:prSet/>
      <dgm:spPr>
        <a:xfrm>
          <a:off x="4063007" y="3787261"/>
          <a:ext cx="2030015" cy="263346"/>
        </a:xfrm>
      </dgm:spPr>
      <dgm:t>
        <a:bodyPr/>
        <a:lstStyle/>
        <a:p>
          <a:r>
            <a:rPr lang="en-US">
              <a:latin typeface="Candara"/>
              <a:ea typeface="+mn-ea"/>
              <a:cs typeface="+mn-cs"/>
            </a:rPr>
            <a:t>94 universities</a:t>
          </a:r>
          <a:endParaRPr lang="el-GR" dirty="0">
            <a:latin typeface="Candara"/>
            <a:ea typeface="+mn-ea"/>
            <a:cs typeface="+mn-cs"/>
          </a:endParaRPr>
        </a:p>
      </dgm:t>
    </dgm:pt>
    <dgm:pt modelId="{AAB9473C-9918-4DAD-AEBC-4AFF5479F3B2}" type="parTrans" cxnId="{B902778C-2445-4349-9817-E773DB378816}">
      <dgm:prSet/>
      <dgm:spPr/>
      <dgm:t>
        <a:bodyPr/>
        <a:lstStyle/>
        <a:p>
          <a:endParaRPr lang="el-GR"/>
        </a:p>
      </dgm:t>
    </dgm:pt>
    <dgm:pt modelId="{13573B9E-91C6-4935-BBFD-7EEF512E3BCD}" type="sibTrans" cxnId="{B902778C-2445-4349-9817-E773DB378816}">
      <dgm:prSet/>
      <dgm:spPr/>
      <dgm:t>
        <a:bodyPr/>
        <a:lstStyle/>
        <a:p>
          <a:endParaRPr lang="el-GR"/>
        </a:p>
      </dgm:t>
    </dgm:pt>
    <dgm:pt modelId="{2AA81A85-8B58-479C-A4F7-BCDED4B7FB94}">
      <dgm:prSet/>
      <dgm:spPr>
        <a:xfrm>
          <a:off x="4063007" y="3787261"/>
          <a:ext cx="2030015" cy="263346"/>
        </a:xfrm>
      </dgm:spPr>
      <dgm:t>
        <a:bodyPr/>
        <a:lstStyle/>
        <a:p>
          <a:r>
            <a:rPr lang="en-US" dirty="0">
              <a:latin typeface="Candara"/>
              <a:ea typeface="+mn-ea"/>
              <a:cs typeface="+mn-cs"/>
            </a:rPr>
            <a:t>220 staff &amp; students </a:t>
          </a:r>
          <a:r>
            <a:rPr lang="en-US" dirty="0" err="1">
              <a:latin typeface="Candara"/>
              <a:ea typeface="+mn-ea"/>
              <a:cs typeface="+mn-cs"/>
            </a:rPr>
            <a:t>mobilities</a:t>
          </a:r>
          <a:endParaRPr lang="el-GR" dirty="0">
            <a:latin typeface="Candara"/>
            <a:ea typeface="+mn-ea"/>
            <a:cs typeface="+mn-cs"/>
          </a:endParaRPr>
        </a:p>
      </dgm:t>
    </dgm:pt>
    <dgm:pt modelId="{F3136611-E257-43C7-B077-7DA7FA6E764C}" type="parTrans" cxnId="{66D8A997-580C-4EEE-B0D8-16CAF23793A5}">
      <dgm:prSet/>
      <dgm:spPr/>
      <dgm:t>
        <a:bodyPr/>
        <a:lstStyle/>
        <a:p>
          <a:endParaRPr lang="el-GR"/>
        </a:p>
      </dgm:t>
    </dgm:pt>
    <dgm:pt modelId="{D13D1F89-E0AA-4081-919D-038D1F675927}" type="sibTrans" cxnId="{66D8A997-580C-4EEE-B0D8-16CAF23793A5}">
      <dgm:prSet/>
      <dgm:spPr/>
      <dgm:t>
        <a:bodyPr/>
        <a:lstStyle/>
        <a:p>
          <a:endParaRPr lang="el-GR"/>
        </a:p>
      </dgm:t>
    </dgm:pt>
    <dgm:pt modelId="{BFFF157F-44AD-4163-9A31-78FC723F80DB}">
      <dgm:prSet custT="1"/>
      <dgm:spPr>
        <a:xfrm>
          <a:off x="4063007" y="3787261"/>
          <a:ext cx="2030015" cy="263346"/>
        </a:xfrm>
      </dgm:spPr>
      <dgm:t>
        <a:bodyPr/>
        <a:lstStyle/>
        <a:p>
          <a:r>
            <a:rPr lang="en-US" sz="1600" dirty="0">
              <a:latin typeface="Candara"/>
              <a:ea typeface="+mn-ea"/>
              <a:cs typeface="+mn-cs"/>
            </a:rPr>
            <a:t>2022-2024</a:t>
          </a:r>
          <a:endParaRPr lang="el-GR" sz="1600" dirty="0">
            <a:latin typeface="Candara"/>
            <a:ea typeface="+mn-ea"/>
            <a:cs typeface="+mn-cs"/>
          </a:endParaRPr>
        </a:p>
      </dgm:t>
    </dgm:pt>
    <dgm:pt modelId="{97E49084-BEB2-4492-A772-538F112CB274}" type="parTrans" cxnId="{C14460DB-E05D-4AB9-93B9-E85EFCE10AEE}">
      <dgm:prSet/>
      <dgm:spPr/>
      <dgm:t>
        <a:bodyPr/>
        <a:lstStyle/>
        <a:p>
          <a:endParaRPr lang="el-GR"/>
        </a:p>
      </dgm:t>
    </dgm:pt>
    <dgm:pt modelId="{93D4D553-0001-437C-98D6-A27C365B3BEF}" type="sibTrans" cxnId="{C14460DB-E05D-4AB9-93B9-E85EFCE10AEE}">
      <dgm:prSet/>
      <dgm:spPr/>
      <dgm:t>
        <a:bodyPr/>
        <a:lstStyle/>
        <a:p>
          <a:endParaRPr lang="el-GR"/>
        </a:p>
      </dgm:t>
    </dgm:pt>
    <dgm:pt modelId="{E5738658-5A29-4134-B69D-4CD6C64F04D8}">
      <dgm:prSet/>
      <dgm:spPr>
        <a:xfrm>
          <a:off x="4063007" y="3787261"/>
          <a:ext cx="2030015" cy="263346"/>
        </a:xfrm>
      </dgm:spPr>
      <dgm:t>
        <a:bodyPr/>
        <a:lstStyle/>
        <a:p>
          <a:r>
            <a:rPr lang="en-US" dirty="0">
              <a:latin typeface="Candara"/>
              <a:ea typeface="+mn-ea"/>
              <a:cs typeface="+mn-cs"/>
            </a:rPr>
            <a:t>34 countries</a:t>
          </a:r>
          <a:endParaRPr lang="el-GR" dirty="0">
            <a:latin typeface="Candara"/>
            <a:ea typeface="+mn-ea"/>
            <a:cs typeface="+mn-cs"/>
          </a:endParaRPr>
        </a:p>
      </dgm:t>
    </dgm:pt>
    <dgm:pt modelId="{348BC79F-7130-4E98-8EDD-B4AEEB52871A}" type="parTrans" cxnId="{D862AF83-7703-4B69-8A0B-6ECD14CCEACC}">
      <dgm:prSet/>
      <dgm:spPr/>
      <dgm:t>
        <a:bodyPr/>
        <a:lstStyle/>
        <a:p>
          <a:endParaRPr lang="el-GR"/>
        </a:p>
      </dgm:t>
    </dgm:pt>
    <dgm:pt modelId="{67CC6632-7D6C-4463-AF8F-1ECDAB7BB33D}" type="sibTrans" cxnId="{D862AF83-7703-4B69-8A0B-6ECD14CCEACC}">
      <dgm:prSet/>
      <dgm:spPr/>
      <dgm:t>
        <a:bodyPr/>
        <a:lstStyle/>
        <a:p>
          <a:endParaRPr lang="el-GR"/>
        </a:p>
      </dgm:t>
    </dgm:pt>
    <dgm:pt modelId="{AAF3949D-E394-4F9C-A937-AE670BAE8D03}">
      <dgm:prSet/>
      <dgm:spPr>
        <a:xfrm>
          <a:off x="4063007" y="3787261"/>
          <a:ext cx="2030015" cy="263346"/>
        </a:xfrm>
      </dgm:spPr>
      <dgm:t>
        <a:bodyPr/>
        <a:lstStyle/>
        <a:p>
          <a:r>
            <a:rPr lang="en-US" dirty="0">
              <a:latin typeface="Candara"/>
              <a:ea typeface="+mn-ea"/>
              <a:cs typeface="+mn-cs"/>
            </a:rPr>
            <a:t>107 universities</a:t>
          </a:r>
          <a:endParaRPr lang="el-GR" dirty="0">
            <a:latin typeface="Candara"/>
            <a:ea typeface="+mn-ea"/>
            <a:cs typeface="+mn-cs"/>
          </a:endParaRPr>
        </a:p>
      </dgm:t>
    </dgm:pt>
    <dgm:pt modelId="{28919944-5FAA-4C15-A3F5-273A3AB3EFAC}" type="parTrans" cxnId="{A3A59FB8-CA2E-4F0B-AC39-A8B9C1759C8D}">
      <dgm:prSet/>
      <dgm:spPr/>
      <dgm:t>
        <a:bodyPr/>
        <a:lstStyle/>
        <a:p>
          <a:endParaRPr lang="el-GR"/>
        </a:p>
      </dgm:t>
    </dgm:pt>
    <dgm:pt modelId="{959BDEA1-1A6B-49C9-B6FA-1BD173414C5E}" type="sibTrans" cxnId="{A3A59FB8-CA2E-4F0B-AC39-A8B9C1759C8D}">
      <dgm:prSet/>
      <dgm:spPr/>
      <dgm:t>
        <a:bodyPr/>
        <a:lstStyle/>
        <a:p>
          <a:endParaRPr lang="el-GR"/>
        </a:p>
      </dgm:t>
    </dgm:pt>
    <dgm:pt modelId="{D89AA707-7322-4C29-B26A-60268265CB7F}">
      <dgm:prSet/>
      <dgm:spPr>
        <a:xfrm>
          <a:off x="4063007" y="3787261"/>
          <a:ext cx="2030015" cy="263346"/>
        </a:xfrm>
      </dgm:spPr>
      <dgm:t>
        <a:bodyPr/>
        <a:lstStyle/>
        <a:p>
          <a:r>
            <a:rPr lang="en-US" dirty="0">
              <a:latin typeface="Candara"/>
              <a:ea typeface="+mn-ea"/>
              <a:cs typeface="+mn-cs"/>
            </a:rPr>
            <a:t>159 staff &amp; students mobilities</a:t>
          </a:r>
          <a:endParaRPr lang="el-GR" dirty="0">
            <a:latin typeface="Candara"/>
            <a:ea typeface="+mn-ea"/>
            <a:cs typeface="+mn-cs"/>
          </a:endParaRPr>
        </a:p>
      </dgm:t>
    </dgm:pt>
    <dgm:pt modelId="{48C1780F-D2EF-48BC-9E5C-194335996E6E}" type="parTrans" cxnId="{C68819C3-EE7B-49AE-8FD1-E6B250BCF817}">
      <dgm:prSet/>
      <dgm:spPr/>
      <dgm:t>
        <a:bodyPr/>
        <a:lstStyle/>
        <a:p>
          <a:endParaRPr lang="el-GR"/>
        </a:p>
      </dgm:t>
    </dgm:pt>
    <dgm:pt modelId="{4EC65C32-94A9-4C60-B257-05009C10EEAC}" type="sibTrans" cxnId="{C68819C3-EE7B-49AE-8FD1-E6B250BCF817}">
      <dgm:prSet/>
      <dgm:spPr/>
      <dgm:t>
        <a:bodyPr/>
        <a:lstStyle/>
        <a:p>
          <a:endParaRPr lang="el-GR"/>
        </a:p>
      </dgm:t>
    </dgm:pt>
    <dgm:pt modelId="{4EBCEC8E-D166-44FE-8B00-EA40134F29A4}">
      <dgm:prSet custT="1"/>
      <dgm:spPr/>
      <dgm:t>
        <a:bodyPr/>
        <a:lstStyle/>
        <a:p>
          <a:r>
            <a:rPr lang="en-US" sz="1600" dirty="0">
              <a:latin typeface="Candara" panose="020E0502030303020204" pitchFamily="34" charset="0"/>
            </a:rPr>
            <a:t>2023-2026</a:t>
          </a:r>
          <a:endParaRPr lang="el-GR" sz="1600" dirty="0">
            <a:latin typeface="Candara" panose="020E0502030303020204" pitchFamily="34" charset="0"/>
          </a:endParaRPr>
        </a:p>
      </dgm:t>
    </dgm:pt>
    <dgm:pt modelId="{639AD29B-653E-4BDB-98C8-BB435EAB05D4}" type="parTrans" cxnId="{305564B0-EE41-4BC5-B3E0-1DA8F0236218}">
      <dgm:prSet/>
      <dgm:spPr/>
      <dgm:t>
        <a:bodyPr/>
        <a:lstStyle/>
        <a:p>
          <a:endParaRPr lang="el-GR"/>
        </a:p>
      </dgm:t>
    </dgm:pt>
    <dgm:pt modelId="{DF0CB59E-87DA-410E-AC79-2B651DBB8F01}" type="sibTrans" cxnId="{305564B0-EE41-4BC5-B3E0-1DA8F0236218}">
      <dgm:prSet/>
      <dgm:spPr/>
      <dgm:t>
        <a:bodyPr/>
        <a:lstStyle/>
        <a:p>
          <a:endParaRPr lang="el-GR"/>
        </a:p>
      </dgm:t>
    </dgm:pt>
    <dgm:pt modelId="{EA94ECA3-30CA-4B74-BD6E-502EF1AD8CDA}">
      <dgm:prSet custT="1"/>
      <dgm:spPr/>
      <dgm:t>
        <a:bodyPr/>
        <a:lstStyle/>
        <a:p>
          <a:r>
            <a:rPr lang="en-US" sz="1300" kern="1200" dirty="0">
              <a:solidFill>
                <a:srgbClr val="2A3990">
                  <a:hueOff val="0"/>
                  <a:satOff val="0"/>
                  <a:lumOff val="0"/>
                  <a:alphaOff val="0"/>
                </a:srgbClr>
              </a:solidFill>
              <a:latin typeface="Candara"/>
              <a:ea typeface="+mn-ea"/>
              <a:cs typeface="+mn-cs"/>
            </a:rPr>
            <a:t>35 countries</a:t>
          </a:r>
          <a:endParaRPr lang="el-GR" sz="1300" kern="1200" dirty="0">
            <a:solidFill>
              <a:srgbClr val="2A3990">
                <a:hueOff val="0"/>
                <a:satOff val="0"/>
                <a:lumOff val="0"/>
                <a:alphaOff val="0"/>
              </a:srgbClr>
            </a:solidFill>
            <a:latin typeface="Candara"/>
            <a:ea typeface="+mn-ea"/>
            <a:cs typeface="+mn-cs"/>
          </a:endParaRPr>
        </a:p>
      </dgm:t>
    </dgm:pt>
    <dgm:pt modelId="{F07E85E2-777F-4383-8CCC-68B39B87DA4A}" type="parTrans" cxnId="{BD291185-78A8-4265-8E64-B77AC1C1D504}">
      <dgm:prSet/>
      <dgm:spPr/>
      <dgm:t>
        <a:bodyPr/>
        <a:lstStyle/>
        <a:p>
          <a:endParaRPr lang="el-GR"/>
        </a:p>
      </dgm:t>
    </dgm:pt>
    <dgm:pt modelId="{E62E746B-8A55-4A01-8638-333FD779EA87}" type="sibTrans" cxnId="{BD291185-78A8-4265-8E64-B77AC1C1D504}">
      <dgm:prSet/>
      <dgm:spPr/>
      <dgm:t>
        <a:bodyPr/>
        <a:lstStyle/>
        <a:p>
          <a:endParaRPr lang="el-GR"/>
        </a:p>
      </dgm:t>
    </dgm:pt>
    <dgm:pt modelId="{07E74827-EF19-4D9C-9850-B099C2675CAB}">
      <dgm:prSet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2A3990">
                  <a:hueOff val="0"/>
                  <a:satOff val="0"/>
                  <a:lumOff val="0"/>
                  <a:alphaOff val="0"/>
                </a:srgbClr>
              </a:solidFill>
              <a:latin typeface="Candara"/>
              <a:ea typeface="+mn-ea"/>
              <a:cs typeface="+mn-cs"/>
            </a:rPr>
            <a:t>84 universities</a:t>
          </a:r>
          <a:endParaRPr lang="el-GR" sz="1300" kern="1200" dirty="0">
            <a:solidFill>
              <a:srgbClr val="2A3990">
                <a:hueOff val="0"/>
                <a:satOff val="0"/>
                <a:lumOff val="0"/>
                <a:alphaOff val="0"/>
              </a:srgbClr>
            </a:solidFill>
            <a:latin typeface="Candara"/>
            <a:ea typeface="+mn-ea"/>
            <a:cs typeface="+mn-cs"/>
          </a:endParaRPr>
        </a:p>
      </dgm:t>
    </dgm:pt>
    <dgm:pt modelId="{C6C29C46-C922-4326-8DED-2CECD47C10B8}" type="parTrans" cxnId="{1FAEA20B-8B1C-4828-B520-829DAE1F34BE}">
      <dgm:prSet/>
      <dgm:spPr/>
      <dgm:t>
        <a:bodyPr/>
        <a:lstStyle/>
        <a:p>
          <a:endParaRPr lang="el-GR"/>
        </a:p>
      </dgm:t>
    </dgm:pt>
    <dgm:pt modelId="{B40BFC8F-F5F5-4F50-9482-5F7337D342E5}" type="sibTrans" cxnId="{1FAEA20B-8B1C-4828-B520-829DAE1F34BE}">
      <dgm:prSet/>
      <dgm:spPr/>
      <dgm:t>
        <a:bodyPr/>
        <a:lstStyle/>
        <a:p>
          <a:endParaRPr lang="el-GR"/>
        </a:p>
      </dgm:t>
    </dgm:pt>
    <dgm:pt modelId="{C68FEF62-7FE0-4461-A213-B2236C5BBD36}">
      <dgm:prSet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2A3990">
                  <a:hueOff val="0"/>
                  <a:satOff val="0"/>
                  <a:lumOff val="0"/>
                  <a:alphaOff val="0"/>
                </a:srgbClr>
              </a:solidFill>
              <a:latin typeface="Candara"/>
              <a:ea typeface="+mn-ea"/>
              <a:cs typeface="+mn-cs"/>
            </a:rPr>
            <a:t>139 staff &amp; students mobilities</a:t>
          </a:r>
          <a:endParaRPr lang="el-GR" sz="1300" kern="1200" dirty="0">
            <a:solidFill>
              <a:srgbClr val="2A3990">
                <a:hueOff val="0"/>
                <a:satOff val="0"/>
                <a:lumOff val="0"/>
                <a:alphaOff val="0"/>
              </a:srgbClr>
            </a:solidFill>
            <a:latin typeface="Candara"/>
            <a:ea typeface="+mn-ea"/>
            <a:cs typeface="+mn-cs"/>
          </a:endParaRPr>
        </a:p>
      </dgm:t>
    </dgm:pt>
    <dgm:pt modelId="{07486E89-06C3-40AF-B577-0FB2A3E9345A}" type="parTrans" cxnId="{4CDD90F2-0E63-4477-AFE0-67280665DF48}">
      <dgm:prSet/>
      <dgm:spPr/>
      <dgm:t>
        <a:bodyPr/>
        <a:lstStyle/>
        <a:p>
          <a:endParaRPr lang="el-GR"/>
        </a:p>
      </dgm:t>
    </dgm:pt>
    <dgm:pt modelId="{9DA0A27D-BA94-48EA-B510-F81FBF44F753}" type="sibTrans" cxnId="{4CDD90F2-0E63-4477-AFE0-67280665DF48}">
      <dgm:prSet/>
      <dgm:spPr/>
      <dgm:t>
        <a:bodyPr/>
        <a:lstStyle/>
        <a:p>
          <a:endParaRPr lang="el-GR"/>
        </a:p>
      </dgm:t>
    </dgm:pt>
    <dgm:pt modelId="{C61F738D-FC13-4D87-A441-89A93D0460ED}" type="pres">
      <dgm:prSet presAssocID="{9EA19597-2546-4ED3-B719-4260A0360A85}" presName="Name0" presStyleCnt="0">
        <dgm:presLayoutVars>
          <dgm:dir/>
          <dgm:animLvl val="lvl"/>
          <dgm:resizeHandles val="exact"/>
        </dgm:presLayoutVars>
      </dgm:prSet>
      <dgm:spPr/>
    </dgm:pt>
    <dgm:pt modelId="{ECC403E4-0AEF-4315-ABD8-2DA1CD38AFF2}" type="pres">
      <dgm:prSet presAssocID="{4EBCEC8E-D166-44FE-8B00-EA40134F29A4}" presName="boxAndChildren" presStyleCnt="0"/>
      <dgm:spPr/>
    </dgm:pt>
    <dgm:pt modelId="{A9B9B23E-A8F5-493F-A70C-07B70905ECD2}" type="pres">
      <dgm:prSet presAssocID="{4EBCEC8E-D166-44FE-8B00-EA40134F29A4}" presName="parentTextBox" presStyleLbl="node1" presStyleIdx="0" presStyleCnt="8"/>
      <dgm:spPr/>
    </dgm:pt>
    <dgm:pt modelId="{0D8FB160-D930-4D31-957D-6104CE824E04}" type="pres">
      <dgm:prSet presAssocID="{4EBCEC8E-D166-44FE-8B00-EA40134F29A4}" presName="entireBox" presStyleLbl="node1" presStyleIdx="0" presStyleCnt="8"/>
      <dgm:spPr/>
    </dgm:pt>
    <dgm:pt modelId="{5A48E942-7356-42C7-A78E-03AF029BBDEA}" type="pres">
      <dgm:prSet presAssocID="{4EBCEC8E-D166-44FE-8B00-EA40134F29A4}" presName="descendantBox" presStyleCnt="0"/>
      <dgm:spPr/>
    </dgm:pt>
    <dgm:pt modelId="{23C3B998-4F7A-4ED6-B14C-85BAC6DBF7F3}" type="pres">
      <dgm:prSet presAssocID="{EA94ECA3-30CA-4B74-BD6E-502EF1AD8CDA}" presName="childTextBox" presStyleLbl="fgAccFollowNode1" presStyleIdx="0" presStyleCnt="24">
        <dgm:presLayoutVars>
          <dgm:bulletEnabled val="1"/>
        </dgm:presLayoutVars>
      </dgm:prSet>
      <dgm:spPr/>
    </dgm:pt>
    <dgm:pt modelId="{E426ACE1-3AA1-41FA-B481-FD192903A689}" type="pres">
      <dgm:prSet presAssocID="{07E74827-EF19-4D9C-9850-B099C2675CAB}" presName="childTextBox" presStyleLbl="fgAccFollowNode1" presStyleIdx="1" presStyleCnt="24">
        <dgm:presLayoutVars>
          <dgm:bulletEnabled val="1"/>
        </dgm:presLayoutVars>
      </dgm:prSet>
      <dgm:spPr/>
    </dgm:pt>
    <dgm:pt modelId="{90BA6EF7-B0C2-4473-B4A0-24521C2BF51C}" type="pres">
      <dgm:prSet presAssocID="{C68FEF62-7FE0-4461-A213-B2236C5BBD36}" presName="childTextBox" presStyleLbl="fgAccFollowNode1" presStyleIdx="2" presStyleCnt="24">
        <dgm:presLayoutVars>
          <dgm:bulletEnabled val="1"/>
        </dgm:presLayoutVars>
      </dgm:prSet>
      <dgm:spPr/>
    </dgm:pt>
    <dgm:pt modelId="{03A723BC-F7A9-4466-9777-4200CFD4009A}" type="pres">
      <dgm:prSet presAssocID="{93D4D553-0001-437C-98D6-A27C365B3BEF}" presName="sp" presStyleCnt="0"/>
      <dgm:spPr/>
    </dgm:pt>
    <dgm:pt modelId="{13E3DDB7-560E-4D7A-85C5-DF562A55D5AB}" type="pres">
      <dgm:prSet presAssocID="{BFFF157F-44AD-4163-9A31-78FC723F80DB}" presName="arrowAndChildren" presStyleCnt="0"/>
      <dgm:spPr/>
    </dgm:pt>
    <dgm:pt modelId="{50C29460-0700-470F-9136-E2F355E2116D}" type="pres">
      <dgm:prSet presAssocID="{BFFF157F-44AD-4163-9A31-78FC723F80DB}" presName="parentTextArrow" presStyleLbl="node1" presStyleIdx="0" presStyleCnt="8"/>
      <dgm:spPr/>
    </dgm:pt>
    <dgm:pt modelId="{6C5D62F2-86B9-4ED7-BB72-336F9CF95539}" type="pres">
      <dgm:prSet presAssocID="{BFFF157F-44AD-4163-9A31-78FC723F80DB}" presName="arrow" presStyleLbl="node1" presStyleIdx="1" presStyleCnt="8"/>
      <dgm:spPr/>
    </dgm:pt>
    <dgm:pt modelId="{4C54C094-BFA6-4317-A6C0-7152E26F7845}" type="pres">
      <dgm:prSet presAssocID="{BFFF157F-44AD-4163-9A31-78FC723F80DB}" presName="descendantArrow" presStyleCnt="0"/>
      <dgm:spPr/>
    </dgm:pt>
    <dgm:pt modelId="{2B452D19-4EBA-471A-8B52-859DD32B422B}" type="pres">
      <dgm:prSet presAssocID="{E5738658-5A29-4134-B69D-4CD6C64F04D8}" presName="childTextArrow" presStyleLbl="fgAccFollowNode1" presStyleIdx="3" presStyleCnt="24">
        <dgm:presLayoutVars>
          <dgm:bulletEnabled val="1"/>
        </dgm:presLayoutVars>
      </dgm:prSet>
      <dgm:spPr/>
    </dgm:pt>
    <dgm:pt modelId="{15982A41-8058-43CF-B520-215A921BBDE4}" type="pres">
      <dgm:prSet presAssocID="{AAF3949D-E394-4F9C-A937-AE670BAE8D03}" presName="childTextArrow" presStyleLbl="fgAccFollowNode1" presStyleIdx="4" presStyleCnt="24">
        <dgm:presLayoutVars>
          <dgm:bulletEnabled val="1"/>
        </dgm:presLayoutVars>
      </dgm:prSet>
      <dgm:spPr/>
    </dgm:pt>
    <dgm:pt modelId="{65595A7A-F75F-46A2-8D23-24A2E03AA041}" type="pres">
      <dgm:prSet presAssocID="{D89AA707-7322-4C29-B26A-60268265CB7F}" presName="childTextArrow" presStyleLbl="fgAccFollowNode1" presStyleIdx="5" presStyleCnt="24">
        <dgm:presLayoutVars>
          <dgm:bulletEnabled val="1"/>
        </dgm:presLayoutVars>
      </dgm:prSet>
      <dgm:spPr/>
    </dgm:pt>
    <dgm:pt modelId="{8F51E312-2C50-4DD8-9858-1046C9C18DCE}" type="pres">
      <dgm:prSet presAssocID="{61C62A28-B858-4997-A2CE-7496472EE961}" presName="sp" presStyleCnt="0"/>
      <dgm:spPr/>
    </dgm:pt>
    <dgm:pt modelId="{D59CE7F7-247D-4366-A3F3-56D48B54331C}" type="pres">
      <dgm:prSet presAssocID="{32E10891-EFFF-44C9-AC2B-0A011538B227}" presName="arrowAndChildren" presStyleCnt="0"/>
      <dgm:spPr/>
    </dgm:pt>
    <dgm:pt modelId="{0F7F8F47-E919-4D5E-9080-D68F28AFD624}" type="pres">
      <dgm:prSet presAssocID="{32E10891-EFFF-44C9-AC2B-0A011538B227}" presName="parentTextArrow" presStyleLbl="node1" presStyleIdx="1" presStyleCnt="8"/>
      <dgm:spPr/>
    </dgm:pt>
    <dgm:pt modelId="{65D4CD83-8826-42F0-99BF-1FED14E680F1}" type="pres">
      <dgm:prSet presAssocID="{32E10891-EFFF-44C9-AC2B-0A011538B227}" presName="arrow" presStyleLbl="node1" presStyleIdx="2" presStyleCnt="8"/>
      <dgm:spPr/>
    </dgm:pt>
    <dgm:pt modelId="{1160BBA1-D728-49FE-94E9-FCEE8D220596}" type="pres">
      <dgm:prSet presAssocID="{32E10891-EFFF-44C9-AC2B-0A011538B227}" presName="descendantArrow" presStyleCnt="0"/>
      <dgm:spPr/>
    </dgm:pt>
    <dgm:pt modelId="{7A760218-C448-43DB-A2FC-789274B9D614}" type="pres">
      <dgm:prSet presAssocID="{47C61269-5C13-489C-81DA-0E135AB80C25}" presName="childTextArrow" presStyleLbl="fgAccFollowNode1" presStyleIdx="6" presStyleCnt="24">
        <dgm:presLayoutVars>
          <dgm:bulletEnabled val="1"/>
        </dgm:presLayoutVars>
      </dgm:prSet>
      <dgm:spPr/>
    </dgm:pt>
    <dgm:pt modelId="{214E29F2-8E62-436C-89B2-41E60531A868}" type="pres">
      <dgm:prSet presAssocID="{9F1919D7-3EE8-475B-81BD-643931A06B91}" presName="childTextArrow" presStyleLbl="fgAccFollowNode1" presStyleIdx="7" presStyleCnt="24">
        <dgm:presLayoutVars>
          <dgm:bulletEnabled val="1"/>
        </dgm:presLayoutVars>
      </dgm:prSet>
      <dgm:spPr/>
    </dgm:pt>
    <dgm:pt modelId="{D2E54CF4-E2D1-40A1-BD24-97CC6667C502}" type="pres">
      <dgm:prSet presAssocID="{2AA81A85-8B58-479C-A4F7-BCDED4B7FB94}" presName="childTextArrow" presStyleLbl="fgAccFollowNode1" presStyleIdx="8" presStyleCnt="24">
        <dgm:presLayoutVars>
          <dgm:bulletEnabled val="1"/>
        </dgm:presLayoutVars>
      </dgm:prSet>
      <dgm:spPr/>
    </dgm:pt>
    <dgm:pt modelId="{14C73316-0AEE-4D43-8A49-452EEE67A8D5}" type="pres">
      <dgm:prSet presAssocID="{47641E61-C689-446F-B5C8-240D8F93D8EC}" presName="sp" presStyleCnt="0"/>
      <dgm:spPr/>
    </dgm:pt>
    <dgm:pt modelId="{BADE4A1B-486B-453C-A6CF-1362B03D62B7}" type="pres">
      <dgm:prSet presAssocID="{D3580053-99DB-4B81-B1B7-5F4D67B026F8}" presName="arrowAndChildren" presStyleCnt="0"/>
      <dgm:spPr/>
    </dgm:pt>
    <dgm:pt modelId="{B54F7A7C-B1DA-4E58-8AA2-8E892B0D84B8}" type="pres">
      <dgm:prSet presAssocID="{D3580053-99DB-4B81-B1B7-5F4D67B026F8}" presName="parentTextArrow" presStyleLbl="node1" presStyleIdx="2" presStyleCnt="8"/>
      <dgm:spPr>
        <a:prstGeom prst="rect">
          <a:avLst/>
        </a:prstGeom>
      </dgm:spPr>
    </dgm:pt>
    <dgm:pt modelId="{B10996AE-81C8-4C1C-B03C-6BDA5722C414}" type="pres">
      <dgm:prSet presAssocID="{D3580053-99DB-4B81-B1B7-5F4D67B026F8}" presName="arrow" presStyleLbl="node1" presStyleIdx="3" presStyleCnt="8"/>
      <dgm:spPr/>
    </dgm:pt>
    <dgm:pt modelId="{682243AF-268D-460D-9378-DEF00749289C}" type="pres">
      <dgm:prSet presAssocID="{D3580053-99DB-4B81-B1B7-5F4D67B026F8}" presName="descendantArrow" presStyleCnt="0"/>
      <dgm:spPr/>
    </dgm:pt>
    <dgm:pt modelId="{99EF9288-2D12-4E28-AA78-09DFE2590F83}" type="pres">
      <dgm:prSet presAssocID="{305AD76D-BF94-435B-A368-0292957F1191}" presName="childTextArrow" presStyleLbl="fgAccFollowNode1" presStyleIdx="9" presStyleCnt="24">
        <dgm:presLayoutVars>
          <dgm:bulletEnabled val="1"/>
        </dgm:presLayoutVars>
      </dgm:prSet>
      <dgm:spPr>
        <a:prstGeom prst="rect">
          <a:avLst/>
        </a:prstGeom>
      </dgm:spPr>
    </dgm:pt>
    <dgm:pt modelId="{82BE6E03-BA4A-4ED8-A193-FABF06E2D2E9}" type="pres">
      <dgm:prSet presAssocID="{FFEB1F28-B5A3-451A-A37A-A00CDD871FF5}" presName="childTextArrow" presStyleLbl="fgAccFollowNode1" presStyleIdx="10" presStyleCnt="24">
        <dgm:presLayoutVars>
          <dgm:bulletEnabled val="1"/>
        </dgm:presLayoutVars>
      </dgm:prSet>
      <dgm:spPr>
        <a:prstGeom prst="rect">
          <a:avLst/>
        </a:prstGeom>
      </dgm:spPr>
    </dgm:pt>
    <dgm:pt modelId="{A344B73B-C0A7-43AD-A10F-430C371D82AD}" type="pres">
      <dgm:prSet presAssocID="{0DEEBB16-E057-4162-91CE-252FCF41F768}" presName="childTextArrow" presStyleLbl="fgAccFollowNode1" presStyleIdx="11" presStyleCnt="24">
        <dgm:presLayoutVars>
          <dgm:bulletEnabled val="1"/>
        </dgm:presLayoutVars>
      </dgm:prSet>
      <dgm:spPr>
        <a:prstGeom prst="rect">
          <a:avLst/>
        </a:prstGeom>
      </dgm:spPr>
    </dgm:pt>
    <dgm:pt modelId="{31A5F0D0-98E7-4DD0-B72C-8AB5894AEF2C}" type="pres">
      <dgm:prSet presAssocID="{7BECDA16-DD6D-4CD9-A6D2-641A21B54511}" presName="sp" presStyleCnt="0"/>
      <dgm:spPr/>
    </dgm:pt>
    <dgm:pt modelId="{1AE3C2CA-D047-454D-8665-5B75D0F294B4}" type="pres">
      <dgm:prSet presAssocID="{D6801539-3861-4D10-BD12-19C69ACA2A89}" presName="arrowAndChildren" presStyleCnt="0"/>
      <dgm:spPr/>
    </dgm:pt>
    <dgm:pt modelId="{86881E60-C328-4F03-9253-1B072F544B2A}" type="pres">
      <dgm:prSet presAssocID="{D6801539-3861-4D10-BD12-19C69ACA2A89}" presName="parentTextArrow" presStyleLbl="node1" presStyleIdx="3" presStyleCnt="8"/>
      <dgm:spPr/>
    </dgm:pt>
    <dgm:pt modelId="{616B049F-4B36-434C-BB7F-12A803CC7760}" type="pres">
      <dgm:prSet presAssocID="{D6801539-3861-4D10-BD12-19C69ACA2A89}" presName="arrow" presStyleLbl="node1" presStyleIdx="4" presStyleCnt="8"/>
      <dgm:spPr/>
    </dgm:pt>
    <dgm:pt modelId="{44133CAA-78A0-49F9-8A9D-509DD185390E}" type="pres">
      <dgm:prSet presAssocID="{D6801539-3861-4D10-BD12-19C69ACA2A89}" presName="descendantArrow" presStyleCnt="0"/>
      <dgm:spPr/>
    </dgm:pt>
    <dgm:pt modelId="{1D64F18F-7430-4274-89FB-FE036BDC3D6A}" type="pres">
      <dgm:prSet presAssocID="{E0A5BE52-3B3A-414B-A8A2-65265480F18C}" presName="childTextArrow" presStyleLbl="fgAccFollowNode1" presStyleIdx="12" presStyleCnt="24">
        <dgm:presLayoutVars>
          <dgm:bulletEnabled val="1"/>
        </dgm:presLayoutVars>
      </dgm:prSet>
      <dgm:spPr/>
    </dgm:pt>
    <dgm:pt modelId="{92FD9167-4BCB-4C54-A35E-ED0F0ECDAC52}" type="pres">
      <dgm:prSet presAssocID="{2F83969B-0923-4495-9ED5-97019997AA60}" presName="childTextArrow" presStyleLbl="fgAccFollowNode1" presStyleIdx="13" presStyleCnt="24">
        <dgm:presLayoutVars>
          <dgm:bulletEnabled val="1"/>
        </dgm:presLayoutVars>
      </dgm:prSet>
      <dgm:spPr/>
    </dgm:pt>
    <dgm:pt modelId="{0BFE9124-EAE3-40A9-80F8-40EE326D0620}" type="pres">
      <dgm:prSet presAssocID="{2301F03B-BF84-4500-8F75-FE26C2A21EB2}" presName="childTextArrow" presStyleLbl="fgAccFollowNode1" presStyleIdx="14" presStyleCnt="24">
        <dgm:presLayoutVars>
          <dgm:bulletEnabled val="1"/>
        </dgm:presLayoutVars>
      </dgm:prSet>
      <dgm:spPr/>
    </dgm:pt>
    <dgm:pt modelId="{32701E77-CA3B-4B67-BD4D-29DB5FABC7C6}" type="pres">
      <dgm:prSet presAssocID="{F963444C-435C-4154-A48A-1F067CC546EA}" presName="sp" presStyleCnt="0"/>
      <dgm:spPr/>
    </dgm:pt>
    <dgm:pt modelId="{6AE17947-0C3E-453F-BA74-96E15B0AF959}" type="pres">
      <dgm:prSet presAssocID="{783515CB-39DE-488F-80BF-CEFA5D71E09B}" presName="arrowAndChildren" presStyleCnt="0"/>
      <dgm:spPr/>
    </dgm:pt>
    <dgm:pt modelId="{16B8B4D7-FB72-4F0F-B983-D2B256E3448D}" type="pres">
      <dgm:prSet presAssocID="{783515CB-39DE-488F-80BF-CEFA5D71E09B}" presName="parentTextArrow" presStyleLbl="node1" presStyleIdx="4" presStyleCnt="8"/>
      <dgm:spPr/>
    </dgm:pt>
    <dgm:pt modelId="{C4835228-29A9-4BAF-A1D3-7DEF2D20E12F}" type="pres">
      <dgm:prSet presAssocID="{783515CB-39DE-488F-80BF-CEFA5D71E09B}" presName="arrow" presStyleLbl="node1" presStyleIdx="5" presStyleCnt="8"/>
      <dgm:spPr/>
    </dgm:pt>
    <dgm:pt modelId="{77F93680-72E8-4347-A596-7D22EDA78AD0}" type="pres">
      <dgm:prSet presAssocID="{783515CB-39DE-488F-80BF-CEFA5D71E09B}" presName="descendantArrow" presStyleCnt="0"/>
      <dgm:spPr/>
    </dgm:pt>
    <dgm:pt modelId="{D1F82054-8E45-4523-B2F7-1EE8724AD404}" type="pres">
      <dgm:prSet presAssocID="{0D52D3D4-DD05-4072-A4E1-7C157D001B6B}" presName="childTextArrow" presStyleLbl="fgAccFollowNode1" presStyleIdx="15" presStyleCnt="24">
        <dgm:presLayoutVars>
          <dgm:bulletEnabled val="1"/>
        </dgm:presLayoutVars>
      </dgm:prSet>
      <dgm:spPr/>
    </dgm:pt>
    <dgm:pt modelId="{B3144B3D-17EB-44E5-A929-83A3453E9236}" type="pres">
      <dgm:prSet presAssocID="{45BAA684-FA5F-4856-889F-DD787B61C234}" presName="childTextArrow" presStyleLbl="fgAccFollowNode1" presStyleIdx="16" presStyleCnt="24">
        <dgm:presLayoutVars>
          <dgm:bulletEnabled val="1"/>
        </dgm:presLayoutVars>
      </dgm:prSet>
      <dgm:spPr/>
    </dgm:pt>
    <dgm:pt modelId="{A57ECDD2-FC40-44A6-AA97-4BD79B5FE22B}" type="pres">
      <dgm:prSet presAssocID="{7717A613-C40A-4FE8-A6C6-FDC2982E2AF0}" presName="childTextArrow" presStyleLbl="fgAccFollowNode1" presStyleIdx="17" presStyleCnt="24">
        <dgm:presLayoutVars>
          <dgm:bulletEnabled val="1"/>
        </dgm:presLayoutVars>
      </dgm:prSet>
      <dgm:spPr/>
    </dgm:pt>
    <dgm:pt modelId="{EF14B197-112E-43DC-BD59-5B871197FBEC}" type="pres">
      <dgm:prSet presAssocID="{352093BB-E4B1-4C51-9165-68267B8CD568}" presName="sp" presStyleCnt="0"/>
      <dgm:spPr/>
    </dgm:pt>
    <dgm:pt modelId="{AE64A142-18D9-47EE-8B8C-F91D04FE2C19}" type="pres">
      <dgm:prSet presAssocID="{861EA0CD-1293-46B0-B80C-8D6D569A06C5}" presName="arrowAndChildren" presStyleCnt="0"/>
      <dgm:spPr/>
    </dgm:pt>
    <dgm:pt modelId="{C7EE4211-CB68-4F79-B924-7AA274292895}" type="pres">
      <dgm:prSet presAssocID="{861EA0CD-1293-46B0-B80C-8D6D569A06C5}" presName="parentTextArrow" presStyleLbl="node1" presStyleIdx="5" presStyleCnt="8"/>
      <dgm:spPr/>
    </dgm:pt>
    <dgm:pt modelId="{143A4610-5667-4302-9E4B-108790F53514}" type="pres">
      <dgm:prSet presAssocID="{861EA0CD-1293-46B0-B80C-8D6D569A06C5}" presName="arrow" presStyleLbl="node1" presStyleIdx="6" presStyleCnt="8" custLinFactNeighborY="2902"/>
      <dgm:spPr/>
    </dgm:pt>
    <dgm:pt modelId="{E304BF9E-A9D0-4BE2-A444-B91D25F13166}" type="pres">
      <dgm:prSet presAssocID="{861EA0CD-1293-46B0-B80C-8D6D569A06C5}" presName="descendantArrow" presStyleCnt="0"/>
      <dgm:spPr/>
    </dgm:pt>
    <dgm:pt modelId="{58498B98-06DE-4A17-B537-DD8018AF60D0}" type="pres">
      <dgm:prSet presAssocID="{C26DFD2D-39C6-4B67-A87D-88B3FFEFFF07}" presName="childTextArrow" presStyleLbl="fgAccFollowNode1" presStyleIdx="18" presStyleCnt="24" custLinFactNeighborX="-147" custLinFactNeighborY="1479">
        <dgm:presLayoutVars>
          <dgm:bulletEnabled val="1"/>
        </dgm:presLayoutVars>
      </dgm:prSet>
      <dgm:spPr/>
    </dgm:pt>
    <dgm:pt modelId="{19AE9B15-9783-4F88-AFFD-45D8EDC39E0D}" type="pres">
      <dgm:prSet presAssocID="{285FF629-421B-4A3A-93FE-9A47B44B7897}" presName="childTextArrow" presStyleLbl="fgAccFollowNode1" presStyleIdx="19" presStyleCnt="24" custLinFactNeighborX="-826">
        <dgm:presLayoutVars>
          <dgm:bulletEnabled val="1"/>
        </dgm:presLayoutVars>
      </dgm:prSet>
      <dgm:spPr/>
    </dgm:pt>
    <dgm:pt modelId="{322D3EB5-F409-4C0D-B83B-971FE0393F43}" type="pres">
      <dgm:prSet presAssocID="{6AD594BE-0755-41D9-B5F6-9B2C61078E78}" presName="childTextArrow" presStyleLbl="fgAccFollowNode1" presStyleIdx="20" presStyleCnt="24" custLinFactNeighborX="4713">
        <dgm:presLayoutVars>
          <dgm:bulletEnabled val="1"/>
        </dgm:presLayoutVars>
      </dgm:prSet>
      <dgm:spPr/>
    </dgm:pt>
    <dgm:pt modelId="{38DD8B48-92B3-44E9-85B3-D10D1CCD8A42}" type="pres">
      <dgm:prSet presAssocID="{689B4C58-847A-48AE-B685-3088D19D5AE8}" presName="sp" presStyleCnt="0"/>
      <dgm:spPr/>
    </dgm:pt>
    <dgm:pt modelId="{A603D0C9-2E3C-4837-9DFB-8C0A4A5CDA13}" type="pres">
      <dgm:prSet presAssocID="{4783BCDA-D923-46DF-B77E-F17F4CE4D92F}" presName="arrowAndChildren" presStyleCnt="0"/>
      <dgm:spPr/>
    </dgm:pt>
    <dgm:pt modelId="{EE988651-05C8-40DE-AB30-7F3DD0E56207}" type="pres">
      <dgm:prSet presAssocID="{4783BCDA-D923-46DF-B77E-F17F4CE4D92F}" presName="parentTextArrow" presStyleLbl="node1" presStyleIdx="6" presStyleCnt="8"/>
      <dgm:spPr/>
    </dgm:pt>
    <dgm:pt modelId="{F357E00A-B921-4C8D-9BD4-53BB2789E772}" type="pres">
      <dgm:prSet presAssocID="{4783BCDA-D923-46DF-B77E-F17F4CE4D92F}" presName="arrow" presStyleLbl="node1" presStyleIdx="7" presStyleCnt="8" custLinFactNeighborX="1569"/>
      <dgm:spPr/>
    </dgm:pt>
    <dgm:pt modelId="{1877EB43-1C51-47DC-A13F-AE0F6500A09B}" type="pres">
      <dgm:prSet presAssocID="{4783BCDA-D923-46DF-B77E-F17F4CE4D92F}" presName="descendantArrow" presStyleCnt="0"/>
      <dgm:spPr/>
    </dgm:pt>
    <dgm:pt modelId="{DEB63498-8775-4EAB-9D08-62141A09E187}" type="pres">
      <dgm:prSet presAssocID="{EBAB9072-8320-4FB7-8EAF-61BA01E82144}" presName="childTextArrow" presStyleLbl="fgAccFollowNode1" presStyleIdx="21" presStyleCnt="24">
        <dgm:presLayoutVars>
          <dgm:bulletEnabled val="1"/>
        </dgm:presLayoutVars>
      </dgm:prSet>
      <dgm:spPr/>
    </dgm:pt>
    <dgm:pt modelId="{29B17533-0E4C-4371-8239-5CBF9F310304}" type="pres">
      <dgm:prSet presAssocID="{96613071-05F8-46D3-AFA7-9FA713B0ABE2}" presName="childTextArrow" presStyleLbl="fgAccFollowNode1" presStyleIdx="22" presStyleCnt="24">
        <dgm:presLayoutVars>
          <dgm:bulletEnabled val="1"/>
        </dgm:presLayoutVars>
      </dgm:prSet>
      <dgm:spPr/>
    </dgm:pt>
    <dgm:pt modelId="{42774AE3-BE00-4ACB-B67B-4E661057C3EA}" type="pres">
      <dgm:prSet presAssocID="{3DCC7945-2BA8-453D-B9CA-F12951CAED33}" presName="childTextArrow" presStyleLbl="fgAccFollowNode1" presStyleIdx="23" presStyleCnt="24">
        <dgm:presLayoutVars>
          <dgm:bulletEnabled val="1"/>
        </dgm:presLayoutVars>
      </dgm:prSet>
      <dgm:spPr/>
    </dgm:pt>
  </dgm:ptLst>
  <dgm:cxnLst>
    <dgm:cxn modelId="{EE266F00-9C96-464B-8984-8B09A1935B53}" type="presOf" srcId="{7717A613-C40A-4FE8-A6C6-FDC2982E2AF0}" destId="{A57ECDD2-FC40-44A6-AA97-4BD79B5FE22B}" srcOrd="0" destOrd="0" presId="urn:microsoft.com/office/officeart/2005/8/layout/process4"/>
    <dgm:cxn modelId="{AD533D06-2B77-4CEB-9E82-273E697CCDC5}" type="presOf" srcId="{861EA0CD-1293-46B0-B80C-8D6D569A06C5}" destId="{C7EE4211-CB68-4F79-B924-7AA274292895}" srcOrd="0" destOrd="0" presId="urn:microsoft.com/office/officeart/2005/8/layout/process4"/>
    <dgm:cxn modelId="{B7948E06-A335-410D-A868-BAA30922182D}" type="presOf" srcId="{D6801539-3861-4D10-BD12-19C69ACA2A89}" destId="{616B049F-4B36-434C-BB7F-12A803CC7760}" srcOrd="1" destOrd="0" presId="urn:microsoft.com/office/officeart/2005/8/layout/process4"/>
    <dgm:cxn modelId="{7E9C1B08-BF2B-48C1-A2F2-ED3373331D34}" type="presOf" srcId="{2F83969B-0923-4495-9ED5-97019997AA60}" destId="{92FD9167-4BCB-4C54-A35E-ED0F0ECDAC52}" srcOrd="0" destOrd="0" presId="urn:microsoft.com/office/officeart/2005/8/layout/process4"/>
    <dgm:cxn modelId="{1FAEA20B-8B1C-4828-B520-829DAE1F34BE}" srcId="{4EBCEC8E-D166-44FE-8B00-EA40134F29A4}" destId="{07E74827-EF19-4D9C-9850-B099C2675CAB}" srcOrd="1" destOrd="0" parTransId="{C6C29C46-C922-4326-8DED-2CECD47C10B8}" sibTransId="{B40BFC8F-F5F5-4F50-9482-5F7337D342E5}"/>
    <dgm:cxn modelId="{04EB580E-F1B9-406B-BCB2-46292FCE56E9}" type="presOf" srcId="{BFFF157F-44AD-4163-9A31-78FC723F80DB}" destId="{50C29460-0700-470F-9136-E2F355E2116D}" srcOrd="0" destOrd="0" presId="urn:microsoft.com/office/officeart/2005/8/layout/process4"/>
    <dgm:cxn modelId="{F1A5050F-C447-47DD-A705-D7E7B40B190B}" srcId="{9EA19597-2546-4ED3-B719-4260A0360A85}" destId="{D6801539-3861-4D10-BD12-19C69ACA2A89}" srcOrd="3" destOrd="0" parTransId="{9B87800B-9DE3-4E59-9E1F-40D05AB34435}" sibTransId="{7BECDA16-DD6D-4CD9-A6D2-641A21B54511}"/>
    <dgm:cxn modelId="{C1F08A10-DD19-49E4-A8AD-3A2939BFD07B}" srcId="{D3580053-99DB-4B81-B1B7-5F4D67B026F8}" destId="{FFEB1F28-B5A3-451A-A37A-A00CDD871FF5}" srcOrd="1" destOrd="0" parTransId="{74CBC2BA-CAF6-490F-8D20-8D0AE31138CC}" sibTransId="{71A80989-4BE9-4626-BEA2-05B81E11D50F}"/>
    <dgm:cxn modelId="{9928BB11-8445-43D1-AFF3-47C61F7162C2}" type="presOf" srcId="{305AD76D-BF94-435B-A368-0292957F1191}" destId="{99EF9288-2D12-4E28-AA78-09DFE2590F83}" srcOrd="0" destOrd="0" presId="urn:microsoft.com/office/officeart/2005/8/layout/process4"/>
    <dgm:cxn modelId="{3A1B4913-BBB9-463D-9217-68EACBDAF1A4}" type="presOf" srcId="{E0A5BE52-3B3A-414B-A8A2-65265480F18C}" destId="{1D64F18F-7430-4274-89FB-FE036BDC3D6A}" srcOrd="0" destOrd="0" presId="urn:microsoft.com/office/officeart/2005/8/layout/process4"/>
    <dgm:cxn modelId="{EE7A8F14-EDE2-4063-B692-28DB6364A9AD}" type="presOf" srcId="{E5738658-5A29-4134-B69D-4CD6C64F04D8}" destId="{2B452D19-4EBA-471A-8B52-859DD32B422B}" srcOrd="0" destOrd="0" presId="urn:microsoft.com/office/officeart/2005/8/layout/process4"/>
    <dgm:cxn modelId="{45AD9F1C-52EB-4485-A00E-83E574B900E6}" type="presOf" srcId="{9F1919D7-3EE8-475B-81BD-643931A06B91}" destId="{214E29F2-8E62-436C-89B2-41E60531A868}" srcOrd="0" destOrd="0" presId="urn:microsoft.com/office/officeart/2005/8/layout/process4"/>
    <dgm:cxn modelId="{E71B371F-6E67-4EE4-AFFB-94F4456DE8C3}" srcId="{D3580053-99DB-4B81-B1B7-5F4D67B026F8}" destId="{0DEEBB16-E057-4162-91CE-252FCF41F768}" srcOrd="2" destOrd="0" parTransId="{E10F123D-BC81-48C2-8107-77B7E148354E}" sibTransId="{F52584D3-7A16-4D41-9714-49A27DF434BB}"/>
    <dgm:cxn modelId="{8B6F9D1F-D6CA-42F1-91F3-E010DA4762EB}" srcId="{9EA19597-2546-4ED3-B719-4260A0360A85}" destId="{32E10891-EFFF-44C9-AC2B-0A011538B227}" srcOrd="5" destOrd="0" parTransId="{A890308E-439A-48B5-A348-DEDA17CDC548}" sibTransId="{61C62A28-B858-4997-A2CE-7496472EE961}"/>
    <dgm:cxn modelId="{64B5DF22-B263-470B-8900-946D1A0845A9}" type="presOf" srcId="{32E10891-EFFF-44C9-AC2B-0A011538B227}" destId="{65D4CD83-8826-42F0-99BF-1FED14E680F1}" srcOrd="1" destOrd="0" presId="urn:microsoft.com/office/officeart/2005/8/layout/process4"/>
    <dgm:cxn modelId="{66DE982B-FD02-4F4E-A22B-3069ACC592DA}" srcId="{4783BCDA-D923-46DF-B77E-F17F4CE4D92F}" destId="{EBAB9072-8320-4FB7-8EAF-61BA01E82144}" srcOrd="0" destOrd="0" parTransId="{6684BECE-3DF5-4E00-B077-4DBD6810ED88}" sibTransId="{ACC43A83-E69E-4120-8383-5FC4F895C15A}"/>
    <dgm:cxn modelId="{A1209D30-8F65-4B28-90D5-429DBE38F07F}" type="presOf" srcId="{C68FEF62-7FE0-4461-A213-B2236C5BBD36}" destId="{90BA6EF7-B0C2-4473-B4A0-24521C2BF51C}" srcOrd="0" destOrd="0" presId="urn:microsoft.com/office/officeart/2005/8/layout/process4"/>
    <dgm:cxn modelId="{28B05F34-D4B8-4BC0-A44D-511594808C3C}" type="presOf" srcId="{4EBCEC8E-D166-44FE-8B00-EA40134F29A4}" destId="{A9B9B23E-A8F5-493F-A70C-07B70905ECD2}" srcOrd="0" destOrd="0" presId="urn:microsoft.com/office/officeart/2005/8/layout/process4"/>
    <dgm:cxn modelId="{F0CBB634-0B8D-4EB1-B3A9-DBC916282E6C}" srcId="{4783BCDA-D923-46DF-B77E-F17F4CE4D92F}" destId="{3DCC7945-2BA8-453D-B9CA-F12951CAED33}" srcOrd="2" destOrd="0" parTransId="{BCBBB1EE-9109-4468-8A0F-F9C32B329F3D}" sibTransId="{60E5BC89-434D-4081-A6A5-328646510B8E}"/>
    <dgm:cxn modelId="{23DB3B39-EC35-4498-918A-636426817F8A}" type="presOf" srcId="{EBAB9072-8320-4FB7-8EAF-61BA01E82144}" destId="{DEB63498-8775-4EAB-9D08-62141A09E187}" srcOrd="0" destOrd="0" presId="urn:microsoft.com/office/officeart/2005/8/layout/process4"/>
    <dgm:cxn modelId="{F1D0733D-CBA8-4144-B275-10AE17499EDF}" type="presOf" srcId="{0D52D3D4-DD05-4072-A4E1-7C157D001B6B}" destId="{D1F82054-8E45-4523-B2F7-1EE8724AD404}" srcOrd="0" destOrd="0" presId="urn:microsoft.com/office/officeart/2005/8/layout/process4"/>
    <dgm:cxn modelId="{D4B0C63F-1CB2-4CDB-9774-AE1CA2A4921A}" type="presOf" srcId="{45BAA684-FA5F-4856-889F-DD787B61C234}" destId="{B3144B3D-17EB-44E5-A929-83A3453E9236}" srcOrd="0" destOrd="0" presId="urn:microsoft.com/office/officeart/2005/8/layout/process4"/>
    <dgm:cxn modelId="{DBECCF5C-9AAF-40E2-B1E2-D40D1C57538C}" type="presOf" srcId="{32E10891-EFFF-44C9-AC2B-0A011538B227}" destId="{0F7F8F47-E919-4D5E-9080-D68F28AFD624}" srcOrd="0" destOrd="0" presId="urn:microsoft.com/office/officeart/2005/8/layout/process4"/>
    <dgm:cxn modelId="{7720435E-5036-4149-9D51-9B88647C5DA3}" srcId="{861EA0CD-1293-46B0-B80C-8D6D569A06C5}" destId="{285FF629-421B-4A3A-93FE-9A47B44B7897}" srcOrd="1" destOrd="0" parTransId="{22FAF8D5-1FA1-4773-9948-4D17977FF22C}" sibTransId="{22310088-3D64-4B0A-B997-0D6C48BE6C85}"/>
    <dgm:cxn modelId="{3B627B66-21FE-406F-8BB8-CCEDC08BCD25}" type="presOf" srcId="{4783BCDA-D923-46DF-B77E-F17F4CE4D92F}" destId="{EE988651-05C8-40DE-AB30-7F3DD0E56207}" srcOrd="0" destOrd="0" presId="urn:microsoft.com/office/officeart/2005/8/layout/process4"/>
    <dgm:cxn modelId="{B627BF48-E8E0-47EE-9454-5AEFACD042CE}" type="presOf" srcId="{783515CB-39DE-488F-80BF-CEFA5D71E09B}" destId="{C4835228-29A9-4BAF-A1D3-7DEF2D20E12F}" srcOrd="1" destOrd="0" presId="urn:microsoft.com/office/officeart/2005/8/layout/process4"/>
    <dgm:cxn modelId="{72294569-2761-4C33-9A91-EC0BD2D7F2DB}" type="presOf" srcId="{D6801539-3861-4D10-BD12-19C69ACA2A89}" destId="{86881E60-C328-4F03-9253-1B072F544B2A}" srcOrd="0" destOrd="0" presId="urn:microsoft.com/office/officeart/2005/8/layout/process4"/>
    <dgm:cxn modelId="{013ECF69-0603-4F2C-859A-0D40949C5346}" srcId="{783515CB-39DE-488F-80BF-CEFA5D71E09B}" destId="{45BAA684-FA5F-4856-889F-DD787B61C234}" srcOrd="1" destOrd="0" parTransId="{931E81F4-21E7-4CAE-AD9B-6D298C27505A}" sibTransId="{9576B7DE-740A-4F3C-8D2B-16A0026EA324}"/>
    <dgm:cxn modelId="{1B29D74B-3C19-4828-A147-4EED3CDE7DC2}" srcId="{D6801539-3861-4D10-BD12-19C69ACA2A89}" destId="{E0A5BE52-3B3A-414B-A8A2-65265480F18C}" srcOrd="0" destOrd="0" parTransId="{21D1571B-87D7-4F4F-BBF6-6AE5DF08F927}" sibTransId="{A66FEBEC-6B46-465F-8AA7-78264531AAE6}"/>
    <dgm:cxn modelId="{E2FC854C-4BC4-4B40-843D-B60E4E1CB095}" type="presOf" srcId="{9EA19597-2546-4ED3-B719-4260A0360A85}" destId="{C61F738D-FC13-4D87-A441-89A93D0460ED}" srcOrd="0" destOrd="0" presId="urn:microsoft.com/office/officeart/2005/8/layout/process4"/>
    <dgm:cxn modelId="{661F326F-A613-43BD-8C21-80DF0A21468F}" type="presOf" srcId="{D3580053-99DB-4B81-B1B7-5F4D67B026F8}" destId="{B10996AE-81C8-4C1C-B03C-6BDA5722C414}" srcOrd="1" destOrd="0" presId="urn:microsoft.com/office/officeart/2005/8/layout/process4"/>
    <dgm:cxn modelId="{0D973951-A418-4B91-B7CD-FE28F8B960BD}" type="presOf" srcId="{D89AA707-7322-4C29-B26A-60268265CB7F}" destId="{65595A7A-F75F-46A2-8D23-24A2E03AA041}" srcOrd="0" destOrd="0" presId="urn:microsoft.com/office/officeart/2005/8/layout/process4"/>
    <dgm:cxn modelId="{130A9253-D101-4DC4-855B-936C2FFBA84F}" type="presOf" srcId="{C26DFD2D-39C6-4B67-A87D-88B3FFEFFF07}" destId="{58498B98-06DE-4A17-B537-DD8018AF60D0}" srcOrd="0" destOrd="0" presId="urn:microsoft.com/office/officeart/2005/8/layout/process4"/>
    <dgm:cxn modelId="{0559FF73-ADB8-491D-BCDC-6001A10E1738}" srcId="{783515CB-39DE-488F-80BF-CEFA5D71E09B}" destId="{7717A613-C40A-4FE8-A6C6-FDC2982E2AF0}" srcOrd="2" destOrd="0" parTransId="{BEEFB27E-C5FE-4FC6-BB49-D455F5BEDFEC}" sibTransId="{1164C164-364C-48B9-832D-8CAA52DBD523}"/>
    <dgm:cxn modelId="{C0083674-9597-4DD3-8665-37F13EC234B6}" type="presOf" srcId="{2AA81A85-8B58-479C-A4F7-BCDED4B7FB94}" destId="{D2E54CF4-E2D1-40A1-BD24-97CC6667C502}" srcOrd="0" destOrd="0" presId="urn:microsoft.com/office/officeart/2005/8/layout/process4"/>
    <dgm:cxn modelId="{72C7BB54-D28E-4324-916A-6CEB0D551A7E}" srcId="{D3580053-99DB-4B81-B1B7-5F4D67B026F8}" destId="{305AD76D-BF94-435B-A368-0292957F1191}" srcOrd="0" destOrd="0" parTransId="{99825B6F-2A0B-4B20-BEB9-2315C03E4BBE}" sibTransId="{575B952B-8AF2-4613-B494-E99F628E6412}"/>
    <dgm:cxn modelId="{AD0E417C-56C3-4207-B5EB-F635879BB80E}" type="presOf" srcId="{EA94ECA3-30CA-4B74-BD6E-502EF1AD8CDA}" destId="{23C3B998-4F7A-4ED6-B14C-85BAC6DBF7F3}" srcOrd="0" destOrd="0" presId="urn:microsoft.com/office/officeart/2005/8/layout/process4"/>
    <dgm:cxn modelId="{D6E6C480-B9DB-443A-81DA-038CC6D42DE3}" type="presOf" srcId="{0DEEBB16-E057-4162-91CE-252FCF41F768}" destId="{A344B73B-C0A7-43AD-A10F-430C371D82AD}" srcOrd="0" destOrd="0" presId="urn:microsoft.com/office/officeart/2005/8/layout/process4"/>
    <dgm:cxn modelId="{D862AF83-7703-4B69-8A0B-6ECD14CCEACC}" srcId="{BFFF157F-44AD-4163-9A31-78FC723F80DB}" destId="{E5738658-5A29-4134-B69D-4CD6C64F04D8}" srcOrd="0" destOrd="0" parTransId="{348BC79F-7130-4E98-8EDD-B4AEEB52871A}" sibTransId="{67CC6632-7D6C-4463-AF8F-1ECDAB7BB33D}"/>
    <dgm:cxn modelId="{BD291185-78A8-4265-8E64-B77AC1C1D504}" srcId="{4EBCEC8E-D166-44FE-8B00-EA40134F29A4}" destId="{EA94ECA3-30CA-4B74-BD6E-502EF1AD8CDA}" srcOrd="0" destOrd="0" parTransId="{F07E85E2-777F-4383-8CCC-68B39B87DA4A}" sibTransId="{E62E746B-8A55-4A01-8638-333FD779EA87}"/>
    <dgm:cxn modelId="{4FB5AE86-E04C-4718-A918-54C381D97FE8}" type="presOf" srcId="{FFEB1F28-B5A3-451A-A37A-A00CDD871FF5}" destId="{82BE6E03-BA4A-4ED8-A193-FABF06E2D2E9}" srcOrd="0" destOrd="0" presId="urn:microsoft.com/office/officeart/2005/8/layout/process4"/>
    <dgm:cxn modelId="{3409CB8A-9409-4466-AF24-BEA9A659B2E7}" type="presOf" srcId="{285FF629-421B-4A3A-93FE-9A47B44B7897}" destId="{19AE9B15-9783-4F88-AFFD-45D8EDC39E0D}" srcOrd="0" destOrd="0" presId="urn:microsoft.com/office/officeart/2005/8/layout/process4"/>
    <dgm:cxn modelId="{B902778C-2445-4349-9817-E773DB378816}" srcId="{32E10891-EFFF-44C9-AC2B-0A011538B227}" destId="{9F1919D7-3EE8-475B-81BD-643931A06B91}" srcOrd="1" destOrd="0" parTransId="{AAB9473C-9918-4DAD-AEBC-4AFF5479F3B2}" sibTransId="{13573B9E-91C6-4935-BBFD-7EEF512E3BCD}"/>
    <dgm:cxn modelId="{DA59E28D-E0BF-4EF6-B843-B9454B288091}" type="presOf" srcId="{4EBCEC8E-D166-44FE-8B00-EA40134F29A4}" destId="{0D8FB160-D930-4D31-957D-6104CE824E04}" srcOrd="1" destOrd="0" presId="urn:microsoft.com/office/officeart/2005/8/layout/process4"/>
    <dgm:cxn modelId="{9C56B98F-3739-4C43-8A4D-9E85681E9C6A}" type="presOf" srcId="{783515CB-39DE-488F-80BF-CEFA5D71E09B}" destId="{16B8B4D7-FB72-4F0F-B983-D2B256E3448D}" srcOrd="0" destOrd="0" presId="urn:microsoft.com/office/officeart/2005/8/layout/process4"/>
    <dgm:cxn modelId="{97FAA692-6248-4B95-8E89-2A2A6976D42B}" srcId="{861EA0CD-1293-46B0-B80C-8D6D569A06C5}" destId="{6AD594BE-0755-41D9-B5F6-9B2C61078E78}" srcOrd="2" destOrd="0" parTransId="{C4C98888-E8B5-41E3-B07F-B11937094EB2}" sibTransId="{2D592F54-7FEC-4ED7-8C8D-C024D72D6C89}"/>
    <dgm:cxn modelId="{66D8A997-580C-4EEE-B0D8-16CAF23793A5}" srcId="{32E10891-EFFF-44C9-AC2B-0A011538B227}" destId="{2AA81A85-8B58-479C-A4F7-BCDED4B7FB94}" srcOrd="2" destOrd="0" parTransId="{F3136611-E257-43C7-B077-7DA7FA6E764C}" sibTransId="{D13D1F89-E0AA-4081-919D-038D1F675927}"/>
    <dgm:cxn modelId="{ECD127A0-6370-4506-8D34-DFA657EAB996}" srcId="{32E10891-EFFF-44C9-AC2B-0A011538B227}" destId="{47C61269-5C13-489C-81DA-0E135AB80C25}" srcOrd="0" destOrd="0" parTransId="{2F2870AA-CFFB-4AA2-96F5-A33A94BF7CC6}" sibTransId="{F8B6BD77-8115-4B20-8C1F-2CED25E3BA90}"/>
    <dgm:cxn modelId="{C4957AA4-0128-445F-95DF-ED1E8F1AFB7C}" type="presOf" srcId="{47C61269-5C13-489C-81DA-0E135AB80C25}" destId="{7A760218-C448-43DB-A2FC-789274B9D614}" srcOrd="0" destOrd="0" presId="urn:microsoft.com/office/officeart/2005/8/layout/process4"/>
    <dgm:cxn modelId="{F4603EA7-100C-4F5B-AB96-65CCD5941898}" type="presOf" srcId="{D3580053-99DB-4B81-B1B7-5F4D67B026F8}" destId="{B54F7A7C-B1DA-4E58-8AA2-8E892B0D84B8}" srcOrd="0" destOrd="0" presId="urn:microsoft.com/office/officeart/2005/8/layout/process4"/>
    <dgm:cxn modelId="{A46E17AF-0748-40E7-B95E-E85ECB653C88}" type="presOf" srcId="{BFFF157F-44AD-4163-9A31-78FC723F80DB}" destId="{6C5D62F2-86B9-4ED7-BB72-336F9CF95539}" srcOrd="1" destOrd="0" presId="urn:microsoft.com/office/officeart/2005/8/layout/process4"/>
    <dgm:cxn modelId="{23EB3CAF-5839-4E0F-B38F-A965026DC452}" srcId="{9EA19597-2546-4ED3-B719-4260A0360A85}" destId="{861EA0CD-1293-46B0-B80C-8D6D569A06C5}" srcOrd="1" destOrd="0" parTransId="{1639E51B-6590-4290-B398-329D80E2E5F3}" sibTransId="{352093BB-E4B1-4C51-9165-68267B8CD568}"/>
    <dgm:cxn modelId="{70B368AF-2EB6-4679-A677-2A393B7D48C4}" srcId="{861EA0CD-1293-46B0-B80C-8D6D569A06C5}" destId="{C26DFD2D-39C6-4B67-A87D-88B3FFEFFF07}" srcOrd="0" destOrd="0" parTransId="{564BE792-3BC2-4507-9A7F-E12F9336437B}" sibTransId="{E0A03C1A-3B5D-430C-82C4-3954E647514F}"/>
    <dgm:cxn modelId="{305564B0-EE41-4BC5-B3E0-1DA8F0236218}" srcId="{9EA19597-2546-4ED3-B719-4260A0360A85}" destId="{4EBCEC8E-D166-44FE-8B00-EA40134F29A4}" srcOrd="7" destOrd="0" parTransId="{639AD29B-653E-4BDB-98C8-BB435EAB05D4}" sibTransId="{DF0CB59E-87DA-410E-AC79-2B651DBB8F01}"/>
    <dgm:cxn modelId="{B58559B3-051A-4B70-9FB6-DD95E52CD814}" type="presOf" srcId="{07E74827-EF19-4D9C-9850-B099C2675CAB}" destId="{E426ACE1-3AA1-41FA-B481-FD192903A689}" srcOrd="0" destOrd="0" presId="urn:microsoft.com/office/officeart/2005/8/layout/process4"/>
    <dgm:cxn modelId="{2E368FB3-C03B-407E-BC80-E0B7EB9E142C}" srcId="{D6801539-3861-4D10-BD12-19C69ACA2A89}" destId="{2F83969B-0923-4495-9ED5-97019997AA60}" srcOrd="1" destOrd="0" parTransId="{BDB3F2A1-806B-40B0-AC29-8500AEF868D8}" sibTransId="{0622C926-AD2B-45A7-AEF4-FD0BDE7FE3DD}"/>
    <dgm:cxn modelId="{A3A59FB8-CA2E-4F0B-AC39-A8B9C1759C8D}" srcId="{BFFF157F-44AD-4163-9A31-78FC723F80DB}" destId="{AAF3949D-E394-4F9C-A937-AE670BAE8D03}" srcOrd="1" destOrd="0" parTransId="{28919944-5FAA-4C15-A3F5-273A3AB3EFAC}" sibTransId="{959BDEA1-1A6B-49C9-B6FA-1BD173414C5E}"/>
    <dgm:cxn modelId="{13D5C1BD-EB8F-4CCB-B4FC-8A59AD374C15}" type="presOf" srcId="{2301F03B-BF84-4500-8F75-FE26C2A21EB2}" destId="{0BFE9124-EAE3-40A9-80F8-40EE326D0620}" srcOrd="0" destOrd="0" presId="urn:microsoft.com/office/officeart/2005/8/layout/process4"/>
    <dgm:cxn modelId="{C68819C3-EE7B-49AE-8FD1-E6B250BCF817}" srcId="{BFFF157F-44AD-4163-9A31-78FC723F80DB}" destId="{D89AA707-7322-4C29-B26A-60268265CB7F}" srcOrd="2" destOrd="0" parTransId="{48C1780F-D2EF-48BC-9E5C-194335996E6E}" sibTransId="{4EC65C32-94A9-4C60-B257-05009C10EEAC}"/>
    <dgm:cxn modelId="{57ED50CD-E289-4B1D-AC28-C38AE0E4A91C}" type="presOf" srcId="{6AD594BE-0755-41D9-B5F6-9B2C61078E78}" destId="{322D3EB5-F409-4C0D-B83B-971FE0393F43}" srcOrd="0" destOrd="0" presId="urn:microsoft.com/office/officeart/2005/8/layout/process4"/>
    <dgm:cxn modelId="{4FCE9DD7-1A6E-43E5-A6AF-8AE7739EA8B2}" srcId="{783515CB-39DE-488F-80BF-CEFA5D71E09B}" destId="{0D52D3D4-DD05-4072-A4E1-7C157D001B6B}" srcOrd="0" destOrd="0" parTransId="{80980AC6-351C-4385-839D-EFEDFE59345B}" sibTransId="{E0F9E7CA-F4F2-4907-ADE9-6C09DB461322}"/>
    <dgm:cxn modelId="{01EA8ED8-4D8E-444E-9F92-F34A18812BC7}" srcId="{9EA19597-2546-4ED3-B719-4260A0360A85}" destId="{4783BCDA-D923-46DF-B77E-F17F4CE4D92F}" srcOrd="0" destOrd="0" parTransId="{5C920234-139D-4A45-84AF-329E32C311B6}" sibTransId="{689B4C58-847A-48AE-B685-3088D19D5AE8}"/>
    <dgm:cxn modelId="{C14460DB-E05D-4AB9-93B9-E85EFCE10AEE}" srcId="{9EA19597-2546-4ED3-B719-4260A0360A85}" destId="{BFFF157F-44AD-4163-9A31-78FC723F80DB}" srcOrd="6" destOrd="0" parTransId="{97E49084-BEB2-4492-A772-538F112CB274}" sibTransId="{93D4D553-0001-437C-98D6-A27C365B3BEF}"/>
    <dgm:cxn modelId="{793E17DC-94D1-49F7-844E-701CC81B07B4}" srcId="{9EA19597-2546-4ED3-B719-4260A0360A85}" destId="{783515CB-39DE-488F-80BF-CEFA5D71E09B}" srcOrd="2" destOrd="0" parTransId="{05E2D1ED-0D3B-4F4E-93FF-ED80880450D5}" sibTransId="{F963444C-435C-4154-A48A-1F067CC546EA}"/>
    <dgm:cxn modelId="{891B27DD-D1CE-43BC-8BB7-928510F9C865}" type="presOf" srcId="{4783BCDA-D923-46DF-B77E-F17F4CE4D92F}" destId="{F357E00A-B921-4C8D-9BD4-53BB2789E772}" srcOrd="1" destOrd="0" presId="urn:microsoft.com/office/officeart/2005/8/layout/process4"/>
    <dgm:cxn modelId="{AFECDEE2-322F-4385-B4A3-2170ED716D66}" srcId="{4783BCDA-D923-46DF-B77E-F17F4CE4D92F}" destId="{96613071-05F8-46D3-AFA7-9FA713B0ABE2}" srcOrd="1" destOrd="0" parTransId="{C0F74D4D-D6CC-48A1-8758-98F0903666AC}" sibTransId="{0AA0B3BF-A4A4-4572-96CD-B7D9D703B684}"/>
    <dgm:cxn modelId="{37E75FE7-AAE7-4990-9469-510036BF3DD8}" type="presOf" srcId="{96613071-05F8-46D3-AFA7-9FA713B0ABE2}" destId="{29B17533-0E4C-4371-8239-5CBF9F310304}" srcOrd="0" destOrd="0" presId="urn:microsoft.com/office/officeart/2005/8/layout/process4"/>
    <dgm:cxn modelId="{89AD80ED-54A3-45A6-96EF-641D943F8125}" type="presOf" srcId="{3DCC7945-2BA8-453D-B9CA-F12951CAED33}" destId="{42774AE3-BE00-4ACB-B67B-4E661057C3EA}" srcOrd="0" destOrd="0" presId="urn:microsoft.com/office/officeart/2005/8/layout/process4"/>
    <dgm:cxn modelId="{4CDD90F2-0E63-4477-AFE0-67280665DF48}" srcId="{4EBCEC8E-D166-44FE-8B00-EA40134F29A4}" destId="{C68FEF62-7FE0-4461-A213-B2236C5BBD36}" srcOrd="2" destOrd="0" parTransId="{07486E89-06C3-40AF-B577-0FB2A3E9345A}" sibTransId="{9DA0A27D-BA94-48EA-B510-F81FBF44F753}"/>
    <dgm:cxn modelId="{61F04EF3-ADAB-4C02-AD82-334B0F8E4603}" srcId="{D6801539-3861-4D10-BD12-19C69ACA2A89}" destId="{2301F03B-BF84-4500-8F75-FE26C2A21EB2}" srcOrd="2" destOrd="0" parTransId="{3B4268C4-483E-4EAC-9DE6-9DDE69C16D4B}" sibTransId="{A2883086-F758-4A62-B8DE-0B607A20AA40}"/>
    <dgm:cxn modelId="{AF8538F4-2CD6-4C97-9714-6E071D45E68B}" type="presOf" srcId="{AAF3949D-E394-4F9C-A937-AE670BAE8D03}" destId="{15982A41-8058-43CF-B520-215A921BBDE4}" srcOrd="0" destOrd="0" presId="urn:microsoft.com/office/officeart/2005/8/layout/process4"/>
    <dgm:cxn modelId="{F4F360FC-BB15-40D7-8E8A-94D1B7753AF9}" srcId="{9EA19597-2546-4ED3-B719-4260A0360A85}" destId="{D3580053-99DB-4B81-B1B7-5F4D67B026F8}" srcOrd="4" destOrd="0" parTransId="{4F776932-8A28-4A21-B5E5-D7591014B111}" sibTransId="{47641E61-C689-446F-B5C8-240D8F93D8EC}"/>
    <dgm:cxn modelId="{9322AEFE-9D68-479F-B6EF-7A0AF6CE3DED}" type="presOf" srcId="{861EA0CD-1293-46B0-B80C-8D6D569A06C5}" destId="{143A4610-5667-4302-9E4B-108790F53514}" srcOrd="1" destOrd="0" presId="urn:microsoft.com/office/officeart/2005/8/layout/process4"/>
    <dgm:cxn modelId="{F5500188-3932-45AA-9105-22ACF5461505}" type="presParOf" srcId="{C61F738D-FC13-4D87-A441-89A93D0460ED}" destId="{ECC403E4-0AEF-4315-ABD8-2DA1CD38AFF2}" srcOrd="0" destOrd="0" presId="urn:microsoft.com/office/officeart/2005/8/layout/process4"/>
    <dgm:cxn modelId="{710F9AD6-0720-4926-866C-BB02D3D6B3A0}" type="presParOf" srcId="{ECC403E4-0AEF-4315-ABD8-2DA1CD38AFF2}" destId="{A9B9B23E-A8F5-493F-A70C-07B70905ECD2}" srcOrd="0" destOrd="0" presId="urn:microsoft.com/office/officeart/2005/8/layout/process4"/>
    <dgm:cxn modelId="{68833E7F-C913-47DC-940F-8166369CFE18}" type="presParOf" srcId="{ECC403E4-0AEF-4315-ABD8-2DA1CD38AFF2}" destId="{0D8FB160-D930-4D31-957D-6104CE824E04}" srcOrd="1" destOrd="0" presId="urn:microsoft.com/office/officeart/2005/8/layout/process4"/>
    <dgm:cxn modelId="{C8479345-E0C0-4303-9130-516C485DC69D}" type="presParOf" srcId="{ECC403E4-0AEF-4315-ABD8-2DA1CD38AFF2}" destId="{5A48E942-7356-42C7-A78E-03AF029BBDEA}" srcOrd="2" destOrd="0" presId="urn:microsoft.com/office/officeart/2005/8/layout/process4"/>
    <dgm:cxn modelId="{C060F107-8B1E-4014-B464-C5017E4A6816}" type="presParOf" srcId="{5A48E942-7356-42C7-A78E-03AF029BBDEA}" destId="{23C3B998-4F7A-4ED6-B14C-85BAC6DBF7F3}" srcOrd="0" destOrd="0" presId="urn:microsoft.com/office/officeart/2005/8/layout/process4"/>
    <dgm:cxn modelId="{6E009340-8105-4B84-8D48-D8167841DB98}" type="presParOf" srcId="{5A48E942-7356-42C7-A78E-03AF029BBDEA}" destId="{E426ACE1-3AA1-41FA-B481-FD192903A689}" srcOrd="1" destOrd="0" presId="urn:microsoft.com/office/officeart/2005/8/layout/process4"/>
    <dgm:cxn modelId="{51E3BC91-DFA6-4B92-9070-95AE82D50C76}" type="presParOf" srcId="{5A48E942-7356-42C7-A78E-03AF029BBDEA}" destId="{90BA6EF7-B0C2-4473-B4A0-24521C2BF51C}" srcOrd="2" destOrd="0" presId="urn:microsoft.com/office/officeart/2005/8/layout/process4"/>
    <dgm:cxn modelId="{AB1E4C7A-5520-4781-9F2F-A423BE97D9FC}" type="presParOf" srcId="{C61F738D-FC13-4D87-A441-89A93D0460ED}" destId="{03A723BC-F7A9-4466-9777-4200CFD4009A}" srcOrd="1" destOrd="0" presId="urn:microsoft.com/office/officeart/2005/8/layout/process4"/>
    <dgm:cxn modelId="{64A641C4-D314-4D99-AF94-DECE3C6E1B63}" type="presParOf" srcId="{C61F738D-FC13-4D87-A441-89A93D0460ED}" destId="{13E3DDB7-560E-4D7A-85C5-DF562A55D5AB}" srcOrd="2" destOrd="0" presId="urn:microsoft.com/office/officeart/2005/8/layout/process4"/>
    <dgm:cxn modelId="{4EF229CA-3008-4B74-A023-9CE2C2377EEA}" type="presParOf" srcId="{13E3DDB7-560E-4D7A-85C5-DF562A55D5AB}" destId="{50C29460-0700-470F-9136-E2F355E2116D}" srcOrd="0" destOrd="0" presId="urn:microsoft.com/office/officeart/2005/8/layout/process4"/>
    <dgm:cxn modelId="{CE3F79DB-D384-4C53-8959-174187ED19E0}" type="presParOf" srcId="{13E3DDB7-560E-4D7A-85C5-DF562A55D5AB}" destId="{6C5D62F2-86B9-4ED7-BB72-336F9CF95539}" srcOrd="1" destOrd="0" presId="urn:microsoft.com/office/officeart/2005/8/layout/process4"/>
    <dgm:cxn modelId="{DA661FCA-551C-4BEA-B04E-5E39863EF8CD}" type="presParOf" srcId="{13E3DDB7-560E-4D7A-85C5-DF562A55D5AB}" destId="{4C54C094-BFA6-4317-A6C0-7152E26F7845}" srcOrd="2" destOrd="0" presId="urn:microsoft.com/office/officeart/2005/8/layout/process4"/>
    <dgm:cxn modelId="{7F46ACAB-F58C-4F09-8F27-09FE37687051}" type="presParOf" srcId="{4C54C094-BFA6-4317-A6C0-7152E26F7845}" destId="{2B452D19-4EBA-471A-8B52-859DD32B422B}" srcOrd="0" destOrd="0" presId="urn:microsoft.com/office/officeart/2005/8/layout/process4"/>
    <dgm:cxn modelId="{7B5FE9AA-871A-4745-BE29-D385CBD2DBB8}" type="presParOf" srcId="{4C54C094-BFA6-4317-A6C0-7152E26F7845}" destId="{15982A41-8058-43CF-B520-215A921BBDE4}" srcOrd="1" destOrd="0" presId="urn:microsoft.com/office/officeart/2005/8/layout/process4"/>
    <dgm:cxn modelId="{E3413894-CB6B-44F4-B4A2-6DA53D5F4C6D}" type="presParOf" srcId="{4C54C094-BFA6-4317-A6C0-7152E26F7845}" destId="{65595A7A-F75F-46A2-8D23-24A2E03AA041}" srcOrd="2" destOrd="0" presId="urn:microsoft.com/office/officeart/2005/8/layout/process4"/>
    <dgm:cxn modelId="{3983FDA5-8BCC-4B30-A239-DD2C1521B358}" type="presParOf" srcId="{C61F738D-FC13-4D87-A441-89A93D0460ED}" destId="{8F51E312-2C50-4DD8-9858-1046C9C18DCE}" srcOrd="3" destOrd="0" presId="urn:microsoft.com/office/officeart/2005/8/layout/process4"/>
    <dgm:cxn modelId="{AFC7751B-BD34-4474-885A-A3A447132335}" type="presParOf" srcId="{C61F738D-FC13-4D87-A441-89A93D0460ED}" destId="{D59CE7F7-247D-4366-A3F3-56D48B54331C}" srcOrd="4" destOrd="0" presId="urn:microsoft.com/office/officeart/2005/8/layout/process4"/>
    <dgm:cxn modelId="{2A9117F2-3A52-4DC1-B0EF-A42B0DE3B509}" type="presParOf" srcId="{D59CE7F7-247D-4366-A3F3-56D48B54331C}" destId="{0F7F8F47-E919-4D5E-9080-D68F28AFD624}" srcOrd="0" destOrd="0" presId="urn:microsoft.com/office/officeart/2005/8/layout/process4"/>
    <dgm:cxn modelId="{5E2E9BCB-201F-4DD7-98FC-2F57EE1C1952}" type="presParOf" srcId="{D59CE7F7-247D-4366-A3F3-56D48B54331C}" destId="{65D4CD83-8826-42F0-99BF-1FED14E680F1}" srcOrd="1" destOrd="0" presId="urn:microsoft.com/office/officeart/2005/8/layout/process4"/>
    <dgm:cxn modelId="{2F69280B-D8DA-4F00-830A-2FC9C98E41DA}" type="presParOf" srcId="{D59CE7F7-247D-4366-A3F3-56D48B54331C}" destId="{1160BBA1-D728-49FE-94E9-FCEE8D220596}" srcOrd="2" destOrd="0" presId="urn:microsoft.com/office/officeart/2005/8/layout/process4"/>
    <dgm:cxn modelId="{F59CB70F-B339-4040-B702-A3587AEAADFB}" type="presParOf" srcId="{1160BBA1-D728-49FE-94E9-FCEE8D220596}" destId="{7A760218-C448-43DB-A2FC-789274B9D614}" srcOrd="0" destOrd="0" presId="urn:microsoft.com/office/officeart/2005/8/layout/process4"/>
    <dgm:cxn modelId="{4438BF1A-E519-4999-A04C-658ECEFBED75}" type="presParOf" srcId="{1160BBA1-D728-49FE-94E9-FCEE8D220596}" destId="{214E29F2-8E62-436C-89B2-41E60531A868}" srcOrd="1" destOrd="0" presId="urn:microsoft.com/office/officeart/2005/8/layout/process4"/>
    <dgm:cxn modelId="{00A8588A-5F36-430D-8B03-377EA231F7EF}" type="presParOf" srcId="{1160BBA1-D728-49FE-94E9-FCEE8D220596}" destId="{D2E54CF4-E2D1-40A1-BD24-97CC6667C502}" srcOrd="2" destOrd="0" presId="urn:microsoft.com/office/officeart/2005/8/layout/process4"/>
    <dgm:cxn modelId="{0328E1DF-5599-4414-B16B-6350294FA8BF}" type="presParOf" srcId="{C61F738D-FC13-4D87-A441-89A93D0460ED}" destId="{14C73316-0AEE-4D43-8A49-452EEE67A8D5}" srcOrd="5" destOrd="0" presId="urn:microsoft.com/office/officeart/2005/8/layout/process4"/>
    <dgm:cxn modelId="{D253EA7A-3CBE-497C-98E8-76F526DE55E6}" type="presParOf" srcId="{C61F738D-FC13-4D87-A441-89A93D0460ED}" destId="{BADE4A1B-486B-453C-A6CF-1362B03D62B7}" srcOrd="6" destOrd="0" presId="urn:microsoft.com/office/officeart/2005/8/layout/process4"/>
    <dgm:cxn modelId="{98BD1590-3F48-41E5-9B00-9941972A0C7B}" type="presParOf" srcId="{BADE4A1B-486B-453C-A6CF-1362B03D62B7}" destId="{B54F7A7C-B1DA-4E58-8AA2-8E892B0D84B8}" srcOrd="0" destOrd="0" presId="urn:microsoft.com/office/officeart/2005/8/layout/process4"/>
    <dgm:cxn modelId="{F5FB26E8-5329-47C0-8CBD-7BC0FD4D9067}" type="presParOf" srcId="{BADE4A1B-486B-453C-A6CF-1362B03D62B7}" destId="{B10996AE-81C8-4C1C-B03C-6BDA5722C414}" srcOrd="1" destOrd="0" presId="urn:microsoft.com/office/officeart/2005/8/layout/process4"/>
    <dgm:cxn modelId="{7D804798-CFF6-4CB6-8B8D-41640B27A056}" type="presParOf" srcId="{BADE4A1B-486B-453C-A6CF-1362B03D62B7}" destId="{682243AF-268D-460D-9378-DEF00749289C}" srcOrd="2" destOrd="0" presId="urn:microsoft.com/office/officeart/2005/8/layout/process4"/>
    <dgm:cxn modelId="{28A2CFBD-C266-48DC-8BD9-9299AFFB36DB}" type="presParOf" srcId="{682243AF-268D-460D-9378-DEF00749289C}" destId="{99EF9288-2D12-4E28-AA78-09DFE2590F83}" srcOrd="0" destOrd="0" presId="urn:microsoft.com/office/officeart/2005/8/layout/process4"/>
    <dgm:cxn modelId="{27AC3723-88C7-403A-B9F8-9862E8423FA4}" type="presParOf" srcId="{682243AF-268D-460D-9378-DEF00749289C}" destId="{82BE6E03-BA4A-4ED8-A193-FABF06E2D2E9}" srcOrd="1" destOrd="0" presId="urn:microsoft.com/office/officeart/2005/8/layout/process4"/>
    <dgm:cxn modelId="{C6423732-0F73-4349-8057-2E8FB94C5EED}" type="presParOf" srcId="{682243AF-268D-460D-9378-DEF00749289C}" destId="{A344B73B-C0A7-43AD-A10F-430C371D82AD}" srcOrd="2" destOrd="0" presId="urn:microsoft.com/office/officeart/2005/8/layout/process4"/>
    <dgm:cxn modelId="{AC9C2F42-8114-4899-B4D9-8669D92E601D}" type="presParOf" srcId="{C61F738D-FC13-4D87-A441-89A93D0460ED}" destId="{31A5F0D0-98E7-4DD0-B72C-8AB5894AEF2C}" srcOrd="7" destOrd="0" presId="urn:microsoft.com/office/officeart/2005/8/layout/process4"/>
    <dgm:cxn modelId="{0B7DEA7B-51FD-49CA-9E75-7C69E209B85C}" type="presParOf" srcId="{C61F738D-FC13-4D87-A441-89A93D0460ED}" destId="{1AE3C2CA-D047-454D-8665-5B75D0F294B4}" srcOrd="8" destOrd="0" presId="urn:microsoft.com/office/officeart/2005/8/layout/process4"/>
    <dgm:cxn modelId="{788D1EEA-DEB9-4166-A6B1-38B6D4F76601}" type="presParOf" srcId="{1AE3C2CA-D047-454D-8665-5B75D0F294B4}" destId="{86881E60-C328-4F03-9253-1B072F544B2A}" srcOrd="0" destOrd="0" presId="urn:microsoft.com/office/officeart/2005/8/layout/process4"/>
    <dgm:cxn modelId="{F20B8927-7D9F-4F4B-BCEB-B99A1F21F238}" type="presParOf" srcId="{1AE3C2CA-D047-454D-8665-5B75D0F294B4}" destId="{616B049F-4B36-434C-BB7F-12A803CC7760}" srcOrd="1" destOrd="0" presId="urn:microsoft.com/office/officeart/2005/8/layout/process4"/>
    <dgm:cxn modelId="{D7027D71-D76C-467D-9C2B-DA1BFF44A8B1}" type="presParOf" srcId="{1AE3C2CA-D047-454D-8665-5B75D0F294B4}" destId="{44133CAA-78A0-49F9-8A9D-509DD185390E}" srcOrd="2" destOrd="0" presId="urn:microsoft.com/office/officeart/2005/8/layout/process4"/>
    <dgm:cxn modelId="{D94847D7-4685-48F2-9077-385EE401E1DD}" type="presParOf" srcId="{44133CAA-78A0-49F9-8A9D-509DD185390E}" destId="{1D64F18F-7430-4274-89FB-FE036BDC3D6A}" srcOrd="0" destOrd="0" presId="urn:microsoft.com/office/officeart/2005/8/layout/process4"/>
    <dgm:cxn modelId="{A8978AF3-8FC0-4D00-BBDE-C8FA4E426119}" type="presParOf" srcId="{44133CAA-78A0-49F9-8A9D-509DD185390E}" destId="{92FD9167-4BCB-4C54-A35E-ED0F0ECDAC52}" srcOrd="1" destOrd="0" presId="urn:microsoft.com/office/officeart/2005/8/layout/process4"/>
    <dgm:cxn modelId="{1E2A7F50-149C-4E6E-864C-6CBDDEB1A5FC}" type="presParOf" srcId="{44133CAA-78A0-49F9-8A9D-509DD185390E}" destId="{0BFE9124-EAE3-40A9-80F8-40EE326D0620}" srcOrd="2" destOrd="0" presId="urn:microsoft.com/office/officeart/2005/8/layout/process4"/>
    <dgm:cxn modelId="{A4D3BFA0-CA7A-4864-9F6D-3495BC06F076}" type="presParOf" srcId="{C61F738D-FC13-4D87-A441-89A93D0460ED}" destId="{32701E77-CA3B-4B67-BD4D-29DB5FABC7C6}" srcOrd="9" destOrd="0" presId="urn:microsoft.com/office/officeart/2005/8/layout/process4"/>
    <dgm:cxn modelId="{A98D47F2-6D0F-454A-B4D8-94F77B362F63}" type="presParOf" srcId="{C61F738D-FC13-4D87-A441-89A93D0460ED}" destId="{6AE17947-0C3E-453F-BA74-96E15B0AF959}" srcOrd="10" destOrd="0" presId="urn:microsoft.com/office/officeart/2005/8/layout/process4"/>
    <dgm:cxn modelId="{DC13C1A2-C309-4616-AF84-04A9323E44C3}" type="presParOf" srcId="{6AE17947-0C3E-453F-BA74-96E15B0AF959}" destId="{16B8B4D7-FB72-4F0F-B983-D2B256E3448D}" srcOrd="0" destOrd="0" presId="urn:microsoft.com/office/officeart/2005/8/layout/process4"/>
    <dgm:cxn modelId="{A90BA346-B432-4AD0-A3DC-DD4A4356D4C7}" type="presParOf" srcId="{6AE17947-0C3E-453F-BA74-96E15B0AF959}" destId="{C4835228-29A9-4BAF-A1D3-7DEF2D20E12F}" srcOrd="1" destOrd="0" presId="urn:microsoft.com/office/officeart/2005/8/layout/process4"/>
    <dgm:cxn modelId="{EC74B5A2-6F48-4DD7-AECA-60073CFB4E04}" type="presParOf" srcId="{6AE17947-0C3E-453F-BA74-96E15B0AF959}" destId="{77F93680-72E8-4347-A596-7D22EDA78AD0}" srcOrd="2" destOrd="0" presId="urn:microsoft.com/office/officeart/2005/8/layout/process4"/>
    <dgm:cxn modelId="{3CE968EE-E3FA-4003-BC54-1F6E9854B148}" type="presParOf" srcId="{77F93680-72E8-4347-A596-7D22EDA78AD0}" destId="{D1F82054-8E45-4523-B2F7-1EE8724AD404}" srcOrd="0" destOrd="0" presId="urn:microsoft.com/office/officeart/2005/8/layout/process4"/>
    <dgm:cxn modelId="{6F6185E2-C798-4B60-AE5A-CD0F6CED52A3}" type="presParOf" srcId="{77F93680-72E8-4347-A596-7D22EDA78AD0}" destId="{B3144B3D-17EB-44E5-A929-83A3453E9236}" srcOrd="1" destOrd="0" presId="urn:microsoft.com/office/officeart/2005/8/layout/process4"/>
    <dgm:cxn modelId="{9E76B203-A198-47CE-A5F7-58526628F506}" type="presParOf" srcId="{77F93680-72E8-4347-A596-7D22EDA78AD0}" destId="{A57ECDD2-FC40-44A6-AA97-4BD79B5FE22B}" srcOrd="2" destOrd="0" presId="urn:microsoft.com/office/officeart/2005/8/layout/process4"/>
    <dgm:cxn modelId="{2DA812E0-3972-42BA-A3A4-4CE9D472180B}" type="presParOf" srcId="{C61F738D-FC13-4D87-A441-89A93D0460ED}" destId="{EF14B197-112E-43DC-BD59-5B871197FBEC}" srcOrd="11" destOrd="0" presId="urn:microsoft.com/office/officeart/2005/8/layout/process4"/>
    <dgm:cxn modelId="{AE5E5738-1D82-4209-9BB0-911F00F2623B}" type="presParOf" srcId="{C61F738D-FC13-4D87-A441-89A93D0460ED}" destId="{AE64A142-18D9-47EE-8B8C-F91D04FE2C19}" srcOrd="12" destOrd="0" presId="urn:microsoft.com/office/officeart/2005/8/layout/process4"/>
    <dgm:cxn modelId="{86E01501-F0F7-4C0A-8513-870A48A42ECC}" type="presParOf" srcId="{AE64A142-18D9-47EE-8B8C-F91D04FE2C19}" destId="{C7EE4211-CB68-4F79-B924-7AA274292895}" srcOrd="0" destOrd="0" presId="urn:microsoft.com/office/officeart/2005/8/layout/process4"/>
    <dgm:cxn modelId="{535A1024-1275-4F9C-A080-292BD6313778}" type="presParOf" srcId="{AE64A142-18D9-47EE-8B8C-F91D04FE2C19}" destId="{143A4610-5667-4302-9E4B-108790F53514}" srcOrd="1" destOrd="0" presId="urn:microsoft.com/office/officeart/2005/8/layout/process4"/>
    <dgm:cxn modelId="{4433B576-0A4E-4A53-92AC-F5F227BB2C14}" type="presParOf" srcId="{AE64A142-18D9-47EE-8B8C-F91D04FE2C19}" destId="{E304BF9E-A9D0-4BE2-A444-B91D25F13166}" srcOrd="2" destOrd="0" presId="urn:microsoft.com/office/officeart/2005/8/layout/process4"/>
    <dgm:cxn modelId="{A97DB5AA-BB18-4219-8F51-0F71CE252168}" type="presParOf" srcId="{E304BF9E-A9D0-4BE2-A444-B91D25F13166}" destId="{58498B98-06DE-4A17-B537-DD8018AF60D0}" srcOrd="0" destOrd="0" presId="urn:microsoft.com/office/officeart/2005/8/layout/process4"/>
    <dgm:cxn modelId="{8FB42010-9BD3-4B38-ACEE-9F7543008F43}" type="presParOf" srcId="{E304BF9E-A9D0-4BE2-A444-B91D25F13166}" destId="{19AE9B15-9783-4F88-AFFD-45D8EDC39E0D}" srcOrd="1" destOrd="0" presId="urn:microsoft.com/office/officeart/2005/8/layout/process4"/>
    <dgm:cxn modelId="{BBDC701D-E016-4EDE-B6CB-CF4A19478951}" type="presParOf" srcId="{E304BF9E-A9D0-4BE2-A444-B91D25F13166}" destId="{322D3EB5-F409-4C0D-B83B-971FE0393F43}" srcOrd="2" destOrd="0" presId="urn:microsoft.com/office/officeart/2005/8/layout/process4"/>
    <dgm:cxn modelId="{726F24C7-2603-4CC4-ADF4-2E8BE1241547}" type="presParOf" srcId="{C61F738D-FC13-4D87-A441-89A93D0460ED}" destId="{38DD8B48-92B3-44E9-85B3-D10D1CCD8A42}" srcOrd="13" destOrd="0" presId="urn:microsoft.com/office/officeart/2005/8/layout/process4"/>
    <dgm:cxn modelId="{2D619C62-C852-40D4-AF79-F25AA52A0368}" type="presParOf" srcId="{C61F738D-FC13-4D87-A441-89A93D0460ED}" destId="{A603D0C9-2E3C-4837-9DFB-8C0A4A5CDA13}" srcOrd="14" destOrd="0" presId="urn:microsoft.com/office/officeart/2005/8/layout/process4"/>
    <dgm:cxn modelId="{44B74FCA-ACD4-4BB4-9F24-4AD1664E3414}" type="presParOf" srcId="{A603D0C9-2E3C-4837-9DFB-8C0A4A5CDA13}" destId="{EE988651-05C8-40DE-AB30-7F3DD0E56207}" srcOrd="0" destOrd="0" presId="urn:microsoft.com/office/officeart/2005/8/layout/process4"/>
    <dgm:cxn modelId="{ED0FE88D-D406-4FDE-8EF9-C769A7F2F5CF}" type="presParOf" srcId="{A603D0C9-2E3C-4837-9DFB-8C0A4A5CDA13}" destId="{F357E00A-B921-4C8D-9BD4-53BB2789E772}" srcOrd="1" destOrd="0" presId="urn:microsoft.com/office/officeart/2005/8/layout/process4"/>
    <dgm:cxn modelId="{87B4AC5A-7A94-4AB3-987C-63595F3839FC}" type="presParOf" srcId="{A603D0C9-2E3C-4837-9DFB-8C0A4A5CDA13}" destId="{1877EB43-1C51-47DC-A13F-AE0F6500A09B}" srcOrd="2" destOrd="0" presId="urn:microsoft.com/office/officeart/2005/8/layout/process4"/>
    <dgm:cxn modelId="{01DB9D9A-8179-450A-9791-38147ABE66F7}" type="presParOf" srcId="{1877EB43-1C51-47DC-A13F-AE0F6500A09B}" destId="{DEB63498-8775-4EAB-9D08-62141A09E187}" srcOrd="0" destOrd="0" presId="urn:microsoft.com/office/officeart/2005/8/layout/process4"/>
    <dgm:cxn modelId="{69CBC8CD-79DB-4ADD-808C-0F3DBC48CADA}" type="presParOf" srcId="{1877EB43-1C51-47DC-A13F-AE0F6500A09B}" destId="{29B17533-0E4C-4371-8239-5CBF9F310304}" srcOrd="1" destOrd="0" presId="urn:microsoft.com/office/officeart/2005/8/layout/process4"/>
    <dgm:cxn modelId="{7E4DA745-0D84-4BE3-A50C-88AB356B76AA}" type="presParOf" srcId="{1877EB43-1C51-47DC-A13F-AE0F6500A09B}" destId="{42774AE3-BE00-4ACB-B67B-4E661057C3EA}" srcOrd="2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F09381-0E46-44FF-B343-043BF02668F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</dgm:pt>
    <dgm:pt modelId="{7ACEF97C-591F-4C89-8E22-6C245D36EFEF}">
      <dgm:prSet custT="1"/>
      <dgm:spPr/>
      <dgm:t>
        <a:bodyPr/>
        <a:lstStyle/>
        <a:p>
          <a:r>
            <a:rPr lang="en-US" sz="1200" b="1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rPr>
            <a:t>550 partner universities</a:t>
          </a:r>
          <a:endParaRPr lang="el-GR" sz="1200" dirty="0">
            <a:latin typeface="+mj-lt"/>
          </a:endParaRPr>
        </a:p>
      </dgm:t>
    </dgm:pt>
    <dgm:pt modelId="{9267B50F-AD86-488A-87A2-3955F1E92DAF}" type="parTrans" cxnId="{6E319992-107B-4794-9458-E772B035D62D}">
      <dgm:prSet/>
      <dgm:spPr/>
      <dgm:t>
        <a:bodyPr/>
        <a:lstStyle/>
        <a:p>
          <a:endParaRPr lang="el-GR"/>
        </a:p>
      </dgm:t>
    </dgm:pt>
    <dgm:pt modelId="{71E30552-46BD-4870-AB44-7420366C9254}" type="sibTrans" cxnId="{6E319992-107B-4794-9458-E772B035D62D}">
      <dgm:prSet/>
      <dgm:spPr/>
      <dgm:t>
        <a:bodyPr/>
        <a:lstStyle/>
        <a:p>
          <a:endParaRPr lang="el-GR"/>
        </a:p>
      </dgm:t>
    </dgm:pt>
    <dgm:pt modelId="{D4224C1A-E174-468F-9516-C8A263626A0C}">
      <dgm:prSet phldrT="[Text]" custT="1"/>
      <dgm:spPr/>
      <dgm:t>
        <a:bodyPr/>
        <a:lstStyle/>
        <a:p>
          <a:r>
            <a:rPr lang="en-US" sz="1200" b="1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rPr>
            <a:t>900</a:t>
          </a:r>
          <a:endParaRPr lang="el-GR" sz="1200" b="1" dirty="0">
            <a:solidFill>
              <a:schemeClr val="accent6">
                <a:lumMod val="75000"/>
              </a:schemeClr>
            </a:solidFill>
            <a:latin typeface="+mj-lt"/>
            <a:cs typeface="Arial" pitchFamily="34" charset="0"/>
          </a:endParaRPr>
        </a:p>
        <a:p>
          <a:r>
            <a:rPr lang="en-US" sz="1200" b="1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rPr>
            <a:t>outgoing students</a:t>
          </a:r>
          <a:endParaRPr lang="el-GR" sz="1200" b="1" dirty="0">
            <a:solidFill>
              <a:schemeClr val="accent6">
                <a:lumMod val="75000"/>
              </a:schemeClr>
            </a:solidFill>
            <a:latin typeface="+mj-lt"/>
            <a:cs typeface="Arial" pitchFamily="34" charset="0"/>
          </a:endParaRPr>
        </a:p>
      </dgm:t>
    </dgm:pt>
    <dgm:pt modelId="{F31E5F73-E0FD-4A66-A6C6-30BDFBBA3239}" type="parTrans" cxnId="{6CF94DC8-C7E2-471F-8F10-1B2E32A4686B}">
      <dgm:prSet/>
      <dgm:spPr/>
      <dgm:t>
        <a:bodyPr/>
        <a:lstStyle/>
        <a:p>
          <a:endParaRPr lang="el-GR"/>
        </a:p>
      </dgm:t>
    </dgm:pt>
    <dgm:pt modelId="{3DC453E5-1A37-4817-B9C5-BCA71471EBB1}" type="sibTrans" cxnId="{6CF94DC8-C7E2-471F-8F10-1B2E32A4686B}">
      <dgm:prSet/>
      <dgm:spPr/>
      <dgm:t>
        <a:bodyPr/>
        <a:lstStyle/>
        <a:p>
          <a:endParaRPr lang="el-GR"/>
        </a:p>
      </dgm:t>
    </dgm:pt>
    <dgm:pt modelId="{B1A0CE25-2291-413E-84DA-558015538E09}">
      <dgm:prSet phldrT="[Text]" custT="1"/>
      <dgm:spPr/>
      <dgm:t>
        <a:bodyPr/>
        <a:lstStyle/>
        <a:p>
          <a:r>
            <a:rPr lang="en-US" sz="1200" b="1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rPr>
            <a:t>700 incoming students</a:t>
          </a:r>
          <a:endParaRPr lang="el-GR" sz="1200" b="1" dirty="0">
            <a:solidFill>
              <a:schemeClr val="accent6">
                <a:lumMod val="75000"/>
              </a:schemeClr>
            </a:solidFill>
            <a:latin typeface="+mj-lt"/>
            <a:cs typeface="Arial" pitchFamily="34" charset="0"/>
          </a:endParaRPr>
        </a:p>
      </dgm:t>
    </dgm:pt>
    <dgm:pt modelId="{0152ECFD-C70B-4625-A7B1-2146DF833B03}" type="parTrans" cxnId="{8F9AFFCC-5956-48F4-9F10-BD193E3D3CE1}">
      <dgm:prSet/>
      <dgm:spPr/>
      <dgm:t>
        <a:bodyPr/>
        <a:lstStyle/>
        <a:p>
          <a:endParaRPr lang="el-GR"/>
        </a:p>
      </dgm:t>
    </dgm:pt>
    <dgm:pt modelId="{94651EA3-7282-4EB1-9EE7-3675D370398C}" type="sibTrans" cxnId="{8F9AFFCC-5956-48F4-9F10-BD193E3D3CE1}">
      <dgm:prSet/>
      <dgm:spPr/>
      <dgm:t>
        <a:bodyPr/>
        <a:lstStyle/>
        <a:p>
          <a:endParaRPr lang="el-GR"/>
        </a:p>
      </dgm:t>
    </dgm:pt>
    <dgm:pt modelId="{85D52925-177F-454D-B816-2F1FBBA4A660}">
      <dgm:prSet custT="1"/>
      <dgm:spPr/>
      <dgm:t>
        <a:bodyPr/>
        <a:lstStyle/>
        <a:p>
          <a:r>
            <a:rPr lang="en-US" sz="1200" b="1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rPr>
            <a:t>1400 bilateral agreements</a:t>
          </a:r>
          <a:endParaRPr lang="el-GR" sz="1200" b="1" dirty="0">
            <a:solidFill>
              <a:schemeClr val="accent6">
                <a:lumMod val="75000"/>
              </a:schemeClr>
            </a:solidFill>
            <a:latin typeface="+mj-lt"/>
            <a:cs typeface="Arial" pitchFamily="34" charset="0"/>
          </a:endParaRPr>
        </a:p>
      </dgm:t>
    </dgm:pt>
    <dgm:pt modelId="{8D53E335-685E-4133-AA2C-FCBC7FE542EF}" type="parTrans" cxnId="{B4A119A6-AE19-4A07-81BD-1FFEDEB343B4}">
      <dgm:prSet/>
      <dgm:spPr/>
      <dgm:t>
        <a:bodyPr/>
        <a:lstStyle/>
        <a:p>
          <a:endParaRPr lang="el-GR"/>
        </a:p>
      </dgm:t>
    </dgm:pt>
    <dgm:pt modelId="{0883015D-60D4-4E8A-98C5-CD021642CAD9}" type="sibTrans" cxnId="{B4A119A6-AE19-4A07-81BD-1FFEDEB343B4}">
      <dgm:prSet/>
      <dgm:spPr/>
      <dgm:t>
        <a:bodyPr/>
        <a:lstStyle/>
        <a:p>
          <a:endParaRPr lang="el-GR"/>
        </a:p>
      </dgm:t>
    </dgm:pt>
    <dgm:pt modelId="{BC1AEA05-75E9-4D25-B12B-87A01A780F18}">
      <dgm:prSet custT="1"/>
      <dgm:spPr/>
      <dgm:t>
        <a:bodyPr/>
        <a:lstStyle/>
        <a:p>
          <a:r>
            <a:rPr lang="en-US" sz="1200" b="1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rPr>
            <a:t>200 staff </a:t>
          </a:r>
          <a:r>
            <a:rPr lang="en-US" sz="1200" b="1" dirty="0" err="1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rPr>
            <a:t>mobilities</a:t>
          </a:r>
          <a:r>
            <a:rPr lang="en-US" sz="1200" b="1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rPr>
            <a:t> </a:t>
          </a:r>
          <a:endParaRPr lang="el-GR" sz="1200" b="1" dirty="0">
            <a:solidFill>
              <a:schemeClr val="accent6">
                <a:lumMod val="75000"/>
              </a:schemeClr>
            </a:solidFill>
            <a:latin typeface="+mj-lt"/>
            <a:cs typeface="Arial" pitchFamily="34" charset="0"/>
          </a:endParaRPr>
        </a:p>
      </dgm:t>
    </dgm:pt>
    <dgm:pt modelId="{C84C2AF8-D181-4925-A979-ADCA0643DD46}" type="parTrans" cxnId="{D4EFB865-0963-4E8F-9D94-E03B5B2A41A4}">
      <dgm:prSet/>
      <dgm:spPr/>
      <dgm:t>
        <a:bodyPr/>
        <a:lstStyle/>
        <a:p>
          <a:endParaRPr lang="el-GR"/>
        </a:p>
      </dgm:t>
    </dgm:pt>
    <dgm:pt modelId="{9578AFA9-9673-4933-BDE0-F3EF4913C993}" type="sibTrans" cxnId="{D4EFB865-0963-4E8F-9D94-E03B5B2A41A4}">
      <dgm:prSet/>
      <dgm:spPr/>
      <dgm:t>
        <a:bodyPr/>
        <a:lstStyle/>
        <a:p>
          <a:endParaRPr lang="el-GR"/>
        </a:p>
      </dgm:t>
    </dgm:pt>
    <dgm:pt modelId="{6B3DCEBF-5438-458F-B118-FEFAC0A8B139}" type="pres">
      <dgm:prSet presAssocID="{7FF09381-0E46-44FF-B343-043BF02668F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8025C5F-17D0-4468-865F-22139FBF59D2}" type="pres">
      <dgm:prSet presAssocID="{7ACEF97C-591F-4C89-8E22-6C245D36EFEF}" presName="Accent1" presStyleCnt="0"/>
      <dgm:spPr/>
    </dgm:pt>
    <dgm:pt modelId="{00AEC658-F7D9-4994-A696-DB6807BC086A}" type="pres">
      <dgm:prSet presAssocID="{7ACEF97C-591F-4C89-8E22-6C245D36EFEF}" presName="Accent" presStyleLbl="node1" presStyleIdx="0" presStyleCnt="5"/>
      <dgm:spPr/>
    </dgm:pt>
    <dgm:pt modelId="{93B6CAE9-EF75-40D9-929C-9A912E8C67B4}" type="pres">
      <dgm:prSet presAssocID="{7ACEF97C-591F-4C89-8E22-6C245D36EFEF}" presName="Parent1" presStyleLbl="revTx" presStyleIdx="0" presStyleCnt="5" custScaleX="132721" custScaleY="136480">
        <dgm:presLayoutVars>
          <dgm:chMax val="1"/>
          <dgm:chPref val="1"/>
          <dgm:bulletEnabled val="1"/>
        </dgm:presLayoutVars>
      </dgm:prSet>
      <dgm:spPr/>
    </dgm:pt>
    <dgm:pt modelId="{D4CBA74B-EC5E-49C1-AA7D-6E92E9A56364}" type="pres">
      <dgm:prSet presAssocID="{85D52925-177F-454D-B816-2F1FBBA4A660}" presName="Accent2" presStyleCnt="0"/>
      <dgm:spPr/>
    </dgm:pt>
    <dgm:pt modelId="{1A919ED4-A025-4D21-A257-0F9836130223}" type="pres">
      <dgm:prSet presAssocID="{85D52925-177F-454D-B816-2F1FBBA4A660}" presName="Accent" presStyleLbl="node1" presStyleIdx="1" presStyleCnt="5"/>
      <dgm:spPr/>
    </dgm:pt>
    <dgm:pt modelId="{BE4915A1-263F-4FD5-AB7F-433F72A1DD96}" type="pres">
      <dgm:prSet presAssocID="{85D52925-177F-454D-B816-2F1FBBA4A660}" presName="Parent2" presStyleLbl="revTx" presStyleIdx="1" presStyleCnt="5" custScaleX="127525">
        <dgm:presLayoutVars>
          <dgm:chMax val="1"/>
          <dgm:chPref val="1"/>
          <dgm:bulletEnabled val="1"/>
        </dgm:presLayoutVars>
      </dgm:prSet>
      <dgm:spPr/>
    </dgm:pt>
    <dgm:pt modelId="{1A82FEDE-CEC0-4006-9AD3-4C4FA318689E}" type="pres">
      <dgm:prSet presAssocID="{BC1AEA05-75E9-4D25-B12B-87A01A780F18}" presName="Accent3" presStyleCnt="0"/>
      <dgm:spPr/>
    </dgm:pt>
    <dgm:pt modelId="{94860C12-7FE2-4A7B-B8BC-6895D87C2BA6}" type="pres">
      <dgm:prSet presAssocID="{BC1AEA05-75E9-4D25-B12B-87A01A780F18}" presName="Accent" presStyleLbl="node1" presStyleIdx="2" presStyleCnt="5" custScaleX="100352" custScaleY="101392" custLinFactNeighborX="947" custLinFactNeighborY="-3721"/>
      <dgm:spPr/>
    </dgm:pt>
    <dgm:pt modelId="{DD773953-F94C-436A-84E5-EBEB456A1A86}" type="pres">
      <dgm:prSet presAssocID="{BC1AEA05-75E9-4D25-B12B-87A01A780F18}" presName="Parent3" presStyleLbl="revTx" presStyleIdx="2" presStyleCnt="5" custScaleX="132721" custScaleY="191700" custLinFactY="200000" custLinFactNeighborX="-2096" custLinFactNeighborY="203280">
        <dgm:presLayoutVars>
          <dgm:chMax val="1"/>
          <dgm:chPref val="1"/>
          <dgm:bulletEnabled val="1"/>
        </dgm:presLayoutVars>
      </dgm:prSet>
      <dgm:spPr/>
    </dgm:pt>
    <dgm:pt modelId="{C3D03337-B7D8-479F-869B-969008F7C9F2}" type="pres">
      <dgm:prSet presAssocID="{D4224C1A-E174-468F-9516-C8A263626A0C}" presName="Accent4" presStyleCnt="0"/>
      <dgm:spPr/>
    </dgm:pt>
    <dgm:pt modelId="{DD519A0C-A3B4-4269-A301-9713462360E4}" type="pres">
      <dgm:prSet presAssocID="{D4224C1A-E174-468F-9516-C8A263626A0C}" presName="Accent" presStyleLbl="node1" presStyleIdx="3" presStyleCnt="5"/>
      <dgm:spPr/>
    </dgm:pt>
    <dgm:pt modelId="{463065D5-63C6-4B11-B8C5-75CCF8C57F82}" type="pres">
      <dgm:prSet presAssocID="{D4224C1A-E174-468F-9516-C8A263626A0C}" presName="Parent4" presStyleLbl="revTx" presStyleIdx="3" presStyleCnt="5" custScaleX="100540" custScaleY="191805" custLinFactY="-100000" custLinFactNeighborX="57523" custLinFactNeighborY="-133454">
        <dgm:presLayoutVars>
          <dgm:chMax val="1"/>
          <dgm:chPref val="1"/>
          <dgm:bulletEnabled val="1"/>
        </dgm:presLayoutVars>
      </dgm:prSet>
      <dgm:spPr/>
    </dgm:pt>
    <dgm:pt modelId="{8D19AD1C-E233-4F66-AF68-BBB48DB849AB}" type="pres">
      <dgm:prSet presAssocID="{B1A0CE25-2291-413E-84DA-558015538E09}" presName="Accent5" presStyleCnt="0"/>
      <dgm:spPr/>
    </dgm:pt>
    <dgm:pt modelId="{4EAC518D-AEEE-442F-AACE-31EEF930780D}" type="pres">
      <dgm:prSet presAssocID="{B1A0CE25-2291-413E-84DA-558015538E09}" presName="Accent" presStyleLbl="node1" presStyleIdx="4" presStyleCnt="5" custLinFactNeighborX="-2656" custLinFactNeighborY="227"/>
      <dgm:spPr/>
    </dgm:pt>
    <dgm:pt modelId="{9E11A4B5-E713-4EBF-8253-1A787F76049E}" type="pres">
      <dgm:prSet presAssocID="{B1A0CE25-2291-413E-84DA-558015538E09}" presName="Parent5" presStyleLbl="revTx" presStyleIdx="4" presStyleCnt="5" custLinFactY="-100000" custLinFactNeighborX="-51489" custLinFactNeighborY="-129012">
        <dgm:presLayoutVars>
          <dgm:chMax val="1"/>
          <dgm:chPref val="1"/>
          <dgm:bulletEnabled val="1"/>
        </dgm:presLayoutVars>
      </dgm:prSet>
      <dgm:spPr/>
    </dgm:pt>
  </dgm:ptLst>
  <dgm:cxnLst>
    <dgm:cxn modelId="{DF76A144-2925-4E0E-A491-BB266E28A237}" type="presOf" srcId="{BC1AEA05-75E9-4D25-B12B-87A01A780F18}" destId="{DD773953-F94C-436A-84E5-EBEB456A1A86}" srcOrd="0" destOrd="0" presId="urn:microsoft.com/office/officeart/2009/layout/CircleArrowProcess"/>
    <dgm:cxn modelId="{D4EFB865-0963-4E8F-9D94-E03B5B2A41A4}" srcId="{7FF09381-0E46-44FF-B343-043BF02668F2}" destId="{BC1AEA05-75E9-4D25-B12B-87A01A780F18}" srcOrd="2" destOrd="0" parTransId="{C84C2AF8-D181-4925-A979-ADCA0643DD46}" sibTransId="{9578AFA9-9673-4933-BDE0-F3EF4913C993}"/>
    <dgm:cxn modelId="{38DF7353-058F-4D0E-9A16-79886A6BF86E}" type="presOf" srcId="{7FF09381-0E46-44FF-B343-043BF02668F2}" destId="{6B3DCEBF-5438-458F-B118-FEFAC0A8B139}" srcOrd="0" destOrd="0" presId="urn:microsoft.com/office/officeart/2009/layout/CircleArrowProcess"/>
    <dgm:cxn modelId="{34058680-366C-4F86-8A48-0163FA7C3A54}" type="presOf" srcId="{D4224C1A-E174-468F-9516-C8A263626A0C}" destId="{463065D5-63C6-4B11-B8C5-75CCF8C57F82}" srcOrd="0" destOrd="0" presId="urn:microsoft.com/office/officeart/2009/layout/CircleArrowProcess"/>
    <dgm:cxn modelId="{BDF19889-AEA1-4101-97A8-332974545D6B}" type="presOf" srcId="{B1A0CE25-2291-413E-84DA-558015538E09}" destId="{9E11A4B5-E713-4EBF-8253-1A787F76049E}" srcOrd="0" destOrd="0" presId="urn:microsoft.com/office/officeart/2009/layout/CircleArrowProcess"/>
    <dgm:cxn modelId="{6E319992-107B-4794-9458-E772B035D62D}" srcId="{7FF09381-0E46-44FF-B343-043BF02668F2}" destId="{7ACEF97C-591F-4C89-8E22-6C245D36EFEF}" srcOrd="0" destOrd="0" parTransId="{9267B50F-AD86-488A-87A2-3955F1E92DAF}" sibTransId="{71E30552-46BD-4870-AB44-7420366C9254}"/>
    <dgm:cxn modelId="{B4A119A6-AE19-4A07-81BD-1FFEDEB343B4}" srcId="{7FF09381-0E46-44FF-B343-043BF02668F2}" destId="{85D52925-177F-454D-B816-2F1FBBA4A660}" srcOrd="1" destOrd="0" parTransId="{8D53E335-685E-4133-AA2C-FCBC7FE542EF}" sibTransId="{0883015D-60D4-4E8A-98C5-CD021642CAD9}"/>
    <dgm:cxn modelId="{E67B0FBD-9648-47FA-B926-B2D460A9CCA0}" type="presOf" srcId="{85D52925-177F-454D-B816-2F1FBBA4A660}" destId="{BE4915A1-263F-4FD5-AB7F-433F72A1DD96}" srcOrd="0" destOrd="0" presId="urn:microsoft.com/office/officeart/2009/layout/CircleArrowProcess"/>
    <dgm:cxn modelId="{2E366BC1-1C93-40E7-8352-A54B28FF9E6E}" type="presOf" srcId="{7ACEF97C-591F-4C89-8E22-6C245D36EFEF}" destId="{93B6CAE9-EF75-40D9-929C-9A912E8C67B4}" srcOrd="0" destOrd="0" presId="urn:microsoft.com/office/officeart/2009/layout/CircleArrowProcess"/>
    <dgm:cxn modelId="{6CF94DC8-C7E2-471F-8F10-1B2E32A4686B}" srcId="{7FF09381-0E46-44FF-B343-043BF02668F2}" destId="{D4224C1A-E174-468F-9516-C8A263626A0C}" srcOrd="3" destOrd="0" parTransId="{F31E5F73-E0FD-4A66-A6C6-30BDFBBA3239}" sibTransId="{3DC453E5-1A37-4817-B9C5-BCA71471EBB1}"/>
    <dgm:cxn modelId="{8F9AFFCC-5956-48F4-9F10-BD193E3D3CE1}" srcId="{7FF09381-0E46-44FF-B343-043BF02668F2}" destId="{B1A0CE25-2291-413E-84DA-558015538E09}" srcOrd="4" destOrd="0" parTransId="{0152ECFD-C70B-4625-A7B1-2146DF833B03}" sibTransId="{94651EA3-7282-4EB1-9EE7-3675D370398C}"/>
    <dgm:cxn modelId="{ED3A0530-BF1F-4F77-A7FE-5C2B8ADE45AB}" type="presParOf" srcId="{6B3DCEBF-5438-458F-B118-FEFAC0A8B139}" destId="{98025C5F-17D0-4468-865F-22139FBF59D2}" srcOrd="0" destOrd="0" presId="urn:microsoft.com/office/officeart/2009/layout/CircleArrowProcess"/>
    <dgm:cxn modelId="{20B137A9-96D4-421E-B066-B1506D40CABD}" type="presParOf" srcId="{98025C5F-17D0-4468-865F-22139FBF59D2}" destId="{00AEC658-F7D9-4994-A696-DB6807BC086A}" srcOrd="0" destOrd="0" presId="urn:microsoft.com/office/officeart/2009/layout/CircleArrowProcess"/>
    <dgm:cxn modelId="{7B03494A-5085-4A05-9ABF-3774B27628A8}" type="presParOf" srcId="{6B3DCEBF-5438-458F-B118-FEFAC0A8B139}" destId="{93B6CAE9-EF75-40D9-929C-9A912E8C67B4}" srcOrd="1" destOrd="0" presId="urn:microsoft.com/office/officeart/2009/layout/CircleArrowProcess"/>
    <dgm:cxn modelId="{55BF67E2-B3D7-42BF-A2A7-ADA81278BBDB}" type="presParOf" srcId="{6B3DCEBF-5438-458F-B118-FEFAC0A8B139}" destId="{D4CBA74B-EC5E-49C1-AA7D-6E92E9A56364}" srcOrd="2" destOrd="0" presId="urn:microsoft.com/office/officeart/2009/layout/CircleArrowProcess"/>
    <dgm:cxn modelId="{857092DF-2F2B-43F9-8857-4929983D0245}" type="presParOf" srcId="{D4CBA74B-EC5E-49C1-AA7D-6E92E9A56364}" destId="{1A919ED4-A025-4D21-A257-0F9836130223}" srcOrd="0" destOrd="0" presId="urn:microsoft.com/office/officeart/2009/layout/CircleArrowProcess"/>
    <dgm:cxn modelId="{082A55BB-312D-4A85-9172-FFD7D633C308}" type="presParOf" srcId="{6B3DCEBF-5438-458F-B118-FEFAC0A8B139}" destId="{BE4915A1-263F-4FD5-AB7F-433F72A1DD96}" srcOrd="3" destOrd="0" presId="urn:microsoft.com/office/officeart/2009/layout/CircleArrowProcess"/>
    <dgm:cxn modelId="{538E1019-CE42-42A6-B099-C37262ECC3E6}" type="presParOf" srcId="{6B3DCEBF-5438-458F-B118-FEFAC0A8B139}" destId="{1A82FEDE-CEC0-4006-9AD3-4C4FA318689E}" srcOrd="4" destOrd="0" presId="urn:microsoft.com/office/officeart/2009/layout/CircleArrowProcess"/>
    <dgm:cxn modelId="{D3A92D0E-FCEA-4BCE-8A81-6F5C05B15C4A}" type="presParOf" srcId="{1A82FEDE-CEC0-4006-9AD3-4C4FA318689E}" destId="{94860C12-7FE2-4A7B-B8BC-6895D87C2BA6}" srcOrd="0" destOrd="0" presId="urn:microsoft.com/office/officeart/2009/layout/CircleArrowProcess"/>
    <dgm:cxn modelId="{914B756F-CA31-4F4F-844D-2FD8FE08F750}" type="presParOf" srcId="{6B3DCEBF-5438-458F-B118-FEFAC0A8B139}" destId="{DD773953-F94C-436A-84E5-EBEB456A1A86}" srcOrd="5" destOrd="0" presId="urn:microsoft.com/office/officeart/2009/layout/CircleArrowProcess"/>
    <dgm:cxn modelId="{DAA23A0F-A55D-4F19-80E4-DF1C483A245C}" type="presParOf" srcId="{6B3DCEBF-5438-458F-B118-FEFAC0A8B139}" destId="{C3D03337-B7D8-479F-869B-969008F7C9F2}" srcOrd="6" destOrd="0" presId="urn:microsoft.com/office/officeart/2009/layout/CircleArrowProcess"/>
    <dgm:cxn modelId="{DBD4630F-4A39-4319-8812-5B10B03F65CF}" type="presParOf" srcId="{C3D03337-B7D8-479F-869B-969008F7C9F2}" destId="{DD519A0C-A3B4-4269-A301-9713462360E4}" srcOrd="0" destOrd="0" presId="urn:microsoft.com/office/officeart/2009/layout/CircleArrowProcess"/>
    <dgm:cxn modelId="{1368B082-34D1-4060-A9BF-6FBF25AE9304}" type="presParOf" srcId="{6B3DCEBF-5438-458F-B118-FEFAC0A8B139}" destId="{463065D5-63C6-4B11-B8C5-75CCF8C57F82}" srcOrd="7" destOrd="0" presId="urn:microsoft.com/office/officeart/2009/layout/CircleArrowProcess"/>
    <dgm:cxn modelId="{BABE13E2-33FC-48B9-A175-39CF756B3EB7}" type="presParOf" srcId="{6B3DCEBF-5438-458F-B118-FEFAC0A8B139}" destId="{8D19AD1C-E233-4F66-AF68-BBB48DB849AB}" srcOrd="8" destOrd="0" presId="urn:microsoft.com/office/officeart/2009/layout/CircleArrowProcess"/>
    <dgm:cxn modelId="{EF25C92A-87C4-4734-85CA-D58EBAD6F091}" type="presParOf" srcId="{8D19AD1C-E233-4F66-AF68-BBB48DB849AB}" destId="{4EAC518D-AEEE-442F-AACE-31EEF930780D}" srcOrd="0" destOrd="0" presId="urn:microsoft.com/office/officeart/2009/layout/CircleArrowProcess"/>
    <dgm:cxn modelId="{3E084D3A-8A9D-45E5-AA46-1082C0658404}" type="presParOf" srcId="{6B3DCEBF-5438-458F-B118-FEFAC0A8B139}" destId="{9E11A4B5-E713-4EBF-8253-1A787F76049E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4BBADE-694E-49B5-BC9E-0F432CF380D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10AB537-883B-43CC-B6CF-63A915A385BB}">
      <dgm:prSet phldrT="[Text]"/>
      <dgm:spPr/>
      <dgm:t>
        <a:bodyPr/>
        <a:lstStyle/>
        <a:p>
          <a:r>
            <a:rPr lang="en-US" dirty="0"/>
            <a:t>Vice Rector </a:t>
          </a:r>
        </a:p>
        <a:p>
          <a:r>
            <a:rPr lang="en-US" dirty="0"/>
            <a:t>for Academic and Student Affairs</a:t>
          </a:r>
        </a:p>
        <a:p>
          <a:r>
            <a:rPr lang="el-GR" dirty="0"/>
            <a:t>(</a:t>
          </a:r>
          <a:r>
            <a:rPr lang="en-US" dirty="0"/>
            <a:t>Internationalization strategy</a:t>
          </a:r>
          <a:r>
            <a:rPr lang="el-GR" dirty="0"/>
            <a:t>)</a:t>
          </a:r>
        </a:p>
      </dgm:t>
    </dgm:pt>
    <dgm:pt modelId="{3FAE35C1-8151-45A5-8B97-0B4034DC7AF2}" type="parTrans" cxnId="{7116CC78-7396-420D-A972-A5C49BFD1AE2}">
      <dgm:prSet/>
      <dgm:spPr/>
      <dgm:t>
        <a:bodyPr/>
        <a:lstStyle/>
        <a:p>
          <a:endParaRPr lang="el-GR"/>
        </a:p>
      </dgm:t>
    </dgm:pt>
    <dgm:pt modelId="{5F98A0E8-4030-424D-A5BC-88766DA0FE3B}" type="sibTrans" cxnId="{7116CC78-7396-420D-A972-A5C49BFD1AE2}">
      <dgm:prSet/>
      <dgm:spPr/>
      <dgm:t>
        <a:bodyPr/>
        <a:lstStyle/>
        <a:p>
          <a:endParaRPr lang="el-GR"/>
        </a:p>
      </dgm:t>
    </dgm:pt>
    <dgm:pt modelId="{6194A814-60C1-4E96-8EEE-B80CDD4BE790}">
      <dgm:prSet phldrT="[Text]"/>
      <dgm:spPr/>
      <dgm:t>
        <a:bodyPr/>
        <a:lstStyle/>
        <a:p>
          <a:r>
            <a:rPr lang="en-US" dirty="0"/>
            <a:t>Department </a:t>
          </a:r>
        </a:p>
        <a:p>
          <a:r>
            <a:rPr lang="en-US" dirty="0"/>
            <a:t>of European Educational Programmes</a:t>
          </a:r>
          <a:endParaRPr lang="el-GR" dirty="0"/>
        </a:p>
        <a:p>
          <a:r>
            <a:rPr lang="el-GR" dirty="0"/>
            <a:t>(</a:t>
          </a:r>
          <a:r>
            <a:rPr lang="en-US" dirty="0"/>
            <a:t>Administrative aspects of mobilities</a:t>
          </a:r>
          <a:r>
            <a:rPr lang="el-GR" dirty="0"/>
            <a:t>)</a:t>
          </a:r>
        </a:p>
      </dgm:t>
    </dgm:pt>
    <dgm:pt modelId="{2C6C0DCC-AAEF-4666-95B2-8764EAC51F73}" type="parTrans" cxnId="{EACF0201-62C8-4966-8092-225AD0195862}">
      <dgm:prSet/>
      <dgm:spPr/>
      <dgm:t>
        <a:bodyPr/>
        <a:lstStyle/>
        <a:p>
          <a:endParaRPr lang="el-GR"/>
        </a:p>
      </dgm:t>
    </dgm:pt>
    <dgm:pt modelId="{3AD70A84-9768-425A-BE5D-06453F3C79D3}" type="sibTrans" cxnId="{EACF0201-62C8-4966-8092-225AD0195862}">
      <dgm:prSet/>
      <dgm:spPr/>
      <dgm:t>
        <a:bodyPr/>
        <a:lstStyle/>
        <a:p>
          <a:endParaRPr lang="el-GR"/>
        </a:p>
      </dgm:t>
    </dgm:pt>
    <dgm:pt modelId="{F60B05E0-C0EE-4E61-BD51-29AB70951B38}">
      <dgm:prSet phldrT="[Text]"/>
      <dgm:spPr/>
      <dgm:t>
        <a:bodyPr/>
        <a:lstStyle/>
        <a:p>
          <a:r>
            <a:rPr lang="en-US" dirty="0"/>
            <a:t>Erasmus+/ECTS Coordinators </a:t>
          </a:r>
        </a:p>
        <a:p>
          <a:r>
            <a:rPr lang="en-US" dirty="0"/>
            <a:t>(per School)</a:t>
          </a:r>
          <a:endParaRPr lang="el-GR" dirty="0"/>
        </a:p>
        <a:p>
          <a:r>
            <a:rPr lang="el-GR" dirty="0"/>
            <a:t>(</a:t>
          </a:r>
          <a:r>
            <a:rPr lang="en-US" dirty="0"/>
            <a:t>Academic aspects of mobilities</a:t>
          </a:r>
          <a:r>
            <a:rPr lang="el-GR" dirty="0"/>
            <a:t>)</a:t>
          </a:r>
        </a:p>
      </dgm:t>
    </dgm:pt>
    <dgm:pt modelId="{8C26167E-DAC1-4E1F-A0D6-7F1DE20FD640}" type="parTrans" cxnId="{1907100D-4DD1-4CC2-AC4E-F73445FE1C78}">
      <dgm:prSet/>
      <dgm:spPr/>
      <dgm:t>
        <a:bodyPr/>
        <a:lstStyle/>
        <a:p>
          <a:endParaRPr lang="el-GR"/>
        </a:p>
      </dgm:t>
    </dgm:pt>
    <dgm:pt modelId="{21B959FE-8BDA-47B6-BCB8-4C7B74BD5FBA}" type="sibTrans" cxnId="{1907100D-4DD1-4CC2-AC4E-F73445FE1C78}">
      <dgm:prSet/>
      <dgm:spPr/>
      <dgm:t>
        <a:bodyPr/>
        <a:lstStyle/>
        <a:p>
          <a:endParaRPr lang="el-GR"/>
        </a:p>
      </dgm:t>
    </dgm:pt>
    <dgm:pt modelId="{B46AD3F9-F5A2-4260-8F3C-3DE75663880C}">
      <dgm:prSet phldrT="[Text]"/>
      <dgm:spPr/>
      <dgm:t>
        <a:bodyPr/>
        <a:lstStyle/>
        <a:p>
          <a:r>
            <a:rPr lang="en-US" dirty="0"/>
            <a:t>Committee </a:t>
          </a:r>
        </a:p>
        <a:p>
          <a:r>
            <a:rPr lang="en-US" dirty="0"/>
            <a:t>of European and Educational Programmes</a:t>
          </a:r>
        </a:p>
        <a:p>
          <a:r>
            <a:rPr lang="en-US" dirty="0"/>
            <a:t>(Supervision and guidance</a:t>
          </a:r>
          <a:r>
            <a:rPr lang="el-GR" dirty="0"/>
            <a:t>)</a:t>
          </a:r>
        </a:p>
      </dgm:t>
    </dgm:pt>
    <dgm:pt modelId="{E64674CE-CEA2-4866-BEFC-2FE7F1F3C2F1}" type="parTrans" cxnId="{434F797D-79D5-4731-8868-4A1AD392FA0D}">
      <dgm:prSet/>
      <dgm:spPr/>
      <dgm:t>
        <a:bodyPr/>
        <a:lstStyle/>
        <a:p>
          <a:endParaRPr lang="el-GR"/>
        </a:p>
      </dgm:t>
    </dgm:pt>
    <dgm:pt modelId="{629DE763-3C8E-4BC6-9F94-9AF36A163BBE}" type="sibTrans" cxnId="{434F797D-79D5-4731-8868-4A1AD392FA0D}">
      <dgm:prSet/>
      <dgm:spPr/>
      <dgm:t>
        <a:bodyPr/>
        <a:lstStyle/>
        <a:p>
          <a:endParaRPr lang="el-GR"/>
        </a:p>
      </dgm:t>
    </dgm:pt>
    <dgm:pt modelId="{E16ADC79-B22D-4DFA-8879-9065DFED1EF9}" type="pres">
      <dgm:prSet presAssocID="{E44BBADE-694E-49B5-BC9E-0F432CF380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66EFBDE-DF60-4BB1-BD84-F8AF552C787F}" type="pres">
      <dgm:prSet presAssocID="{710AB537-883B-43CC-B6CF-63A915A385BB}" presName="hierRoot1" presStyleCnt="0">
        <dgm:presLayoutVars>
          <dgm:hierBranch val="init"/>
        </dgm:presLayoutVars>
      </dgm:prSet>
      <dgm:spPr/>
    </dgm:pt>
    <dgm:pt modelId="{43AB2F61-2328-4075-BC06-E84F2E1F9536}" type="pres">
      <dgm:prSet presAssocID="{710AB537-883B-43CC-B6CF-63A915A385BB}" presName="rootComposite1" presStyleCnt="0"/>
      <dgm:spPr/>
    </dgm:pt>
    <dgm:pt modelId="{EC58DD7E-1160-409C-9292-2CD7260CA877}" type="pres">
      <dgm:prSet presAssocID="{710AB537-883B-43CC-B6CF-63A915A385BB}" presName="rootText1" presStyleLbl="node0" presStyleIdx="0" presStyleCnt="1" custScaleX="104474" custScaleY="103229">
        <dgm:presLayoutVars>
          <dgm:chPref val="3"/>
        </dgm:presLayoutVars>
      </dgm:prSet>
      <dgm:spPr/>
    </dgm:pt>
    <dgm:pt modelId="{CEE9F86E-475D-4F50-B8FE-892C28113B7D}" type="pres">
      <dgm:prSet presAssocID="{710AB537-883B-43CC-B6CF-63A915A385BB}" presName="rootConnector1" presStyleLbl="node1" presStyleIdx="0" presStyleCnt="0"/>
      <dgm:spPr/>
    </dgm:pt>
    <dgm:pt modelId="{19DEC81C-A395-4094-A3CC-911BD1F68910}" type="pres">
      <dgm:prSet presAssocID="{710AB537-883B-43CC-B6CF-63A915A385BB}" presName="hierChild2" presStyleCnt="0"/>
      <dgm:spPr/>
    </dgm:pt>
    <dgm:pt modelId="{9E16A88F-EE68-4DC7-920E-F238A0C481FC}" type="pres">
      <dgm:prSet presAssocID="{E64674CE-CEA2-4866-BEFC-2FE7F1F3C2F1}" presName="Name37" presStyleLbl="parChTrans1D2" presStyleIdx="0" presStyleCnt="1"/>
      <dgm:spPr/>
    </dgm:pt>
    <dgm:pt modelId="{EDD94705-0BF7-43EB-9466-2E8BE858DDCE}" type="pres">
      <dgm:prSet presAssocID="{B46AD3F9-F5A2-4260-8F3C-3DE75663880C}" presName="hierRoot2" presStyleCnt="0">
        <dgm:presLayoutVars>
          <dgm:hierBranch/>
        </dgm:presLayoutVars>
      </dgm:prSet>
      <dgm:spPr/>
    </dgm:pt>
    <dgm:pt modelId="{9B1E6F0B-F71F-44F5-AB67-017EC5425B76}" type="pres">
      <dgm:prSet presAssocID="{B46AD3F9-F5A2-4260-8F3C-3DE75663880C}" presName="rootComposite" presStyleCnt="0"/>
      <dgm:spPr/>
    </dgm:pt>
    <dgm:pt modelId="{0EDD7B52-4420-43E2-80E2-2BBFA8F2C70E}" type="pres">
      <dgm:prSet presAssocID="{B46AD3F9-F5A2-4260-8F3C-3DE75663880C}" presName="rootText" presStyleLbl="node2" presStyleIdx="0" presStyleCnt="1">
        <dgm:presLayoutVars>
          <dgm:chPref val="3"/>
        </dgm:presLayoutVars>
      </dgm:prSet>
      <dgm:spPr/>
    </dgm:pt>
    <dgm:pt modelId="{5D6F441B-0517-436C-AF02-99597B6A0CA4}" type="pres">
      <dgm:prSet presAssocID="{B46AD3F9-F5A2-4260-8F3C-3DE75663880C}" presName="rootConnector" presStyleLbl="node2" presStyleIdx="0" presStyleCnt="1"/>
      <dgm:spPr/>
    </dgm:pt>
    <dgm:pt modelId="{EBEB715D-E9CB-420E-B288-7F5776B97B73}" type="pres">
      <dgm:prSet presAssocID="{B46AD3F9-F5A2-4260-8F3C-3DE75663880C}" presName="hierChild4" presStyleCnt="0"/>
      <dgm:spPr/>
    </dgm:pt>
    <dgm:pt modelId="{59823FFF-9E40-4DA7-99DB-3ADB424D1BD5}" type="pres">
      <dgm:prSet presAssocID="{2C6C0DCC-AAEF-4666-95B2-8764EAC51F73}" presName="Name35" presStyleLbl="parChTrans1D3" presStyleIdx="0" presStyleCnt="2"/>
      <dgm:spPr/>
    </dgm:pt>
    <dgm:pt modelId="{A43C0648-3D58-4D76-8E79-294E1836FC1A}" type="pres">
      <dgm:prSet presAssocID="{6194A814-60C1-4E96-8EEE-B80CDD4BE790}" presName="hierRoot2" presStyleCnt="0">
        <dgm:presLayoutVars>
          <dgm:hierBranch val="init"/>
        </dgm:presLayoutVars>
      </dgm:prSet>
      <dgm:spPr/>
    </dgm:pt>
    <dgm:pt modelId="{08428437-149E-4CCF-9C0A-46D3603B730E}" type="pres">
      <dgm:prSet presAssocID="{6194A814-60C1-4E96-8EEE-B80CDD4BE790}" presName="rootComposite" presStyleCnt="0"/>
      <dgm:spPr/>
    </dgm:pt>
    <dgm:pt modelId="{20DAA23A-5A64-4108-8A41-2E84D3D93AA2}" type="pres">
      <dgm:prSet presAssocID="{6194A814-60C1-4E96-8EEE-B80CDD4BE790}" presName="rootText" presStyleLbl="node3" presStyleIdx="0" presStyleCnt="2" custAng="0" custScaleY="114053">
        <dgm:presLayoutVars>
          <dgm:chPref val="3"/>
        </dgm:presLayoutVars>
      </dgm:prSet>
      <dgm:spPr/>
    </dgm:pt>
    <dgm:pt modelId="{0B337DC1-000D-415C-955A-D11ACFD69F06}" type="pres">
      <dgm:prSet presAssocID="{6194A814-60C1-4E96-8EEE-B80CDD4BE790}" presName="rootConnector" presStyleLbl="node3" presStyleIdx="0" presStyleCnt="2"/>
      <dgm:spPr/>
    </dgm:pt>
    <dgm:pt modelId="{D0608A38-CA39-4A39-90FB-05DAFEF04747}" type="pres">
      <dgm:prSet presAssocID="{6194A814-60C1-4E96-8EEE-B80CDD4BE790}" presName="hierChild4" presStyleCnt="0"/>
      <dgm:spPr/>
    </dgm:pt>
    <dgm:pt modelId="{FA647191-2DDB-4091-B842-6A19FBA04DD0}" type="pres">
      <dgm:prSet presAssocID="{6194A814-60C1-4E96-8EEE-B80CDD4BE790}" presName="hierChild5" presStyleCnt="0"/>
      <dgm:spPr/>
    </dgm:pt>
    <dgm:pt modelId="{FE332E93-7851-42DA-B538-F6906AA48660}" type="pres">
      <dgm:prSet presAssocID="{8C26167E-DAC1-4E1F-A0D6-7F1DE20FD640}" presName="Name35" presStyleLbl="parChTrans1D3" presStyleIdx="1" presStyleCnt="2"/>
      <dgm:spPr/>
    </dgm:pt>
    <dgm:pt modelId="{9DD98FBF-E1F7-410E-BDD6-877B47B84691}" type="pres">
      <dgm:prSet presAssocID="{F60B05E0-C0EE-4E61-BD51-29AB70951B38}" presName="hierRoot2" presStyleCnt="0">
        <dgm:presLayoutVars>
          <dgm:hierBranch val="init"/>
        </dgm:presLayoutVars>
      </dgm:prSet>
      <dgm:spPr/>
    </dgm:pt>
    <dgm:pt modelId="{2C8C7F92-F344-4ACB-9C3A-ED1A9FC5CFC0}" type="pres">
      <dgm:prSet presAssocID="{F60B05E0-C0EE-4E61-BD51-29AB70951B38}" presName="rootComposite" presStyleCnt="0"/>
      <dgm:spPr/>
    </dgm:pt>
    <dgm:pt modelId="{1A3B2C48-CE2C-4378-A37D-F411C506DA5F}" type="pres">
      <dgm:prSet presAssocID="{F60B05E0-C0EE-4E61-BD51-29AB70951B38}" presName="rootText" presStyleLbl="node3" presStyleIdx="1" presStyleCnt="2" custScaleY="111907">
        <dgm:presLayoutVars>
          <dgm:chPref val="3"/>
        </dgm:presLayoutVars>
      </dgm:prSet>
      <dgm:spPr/>
    </dgm:pt>
    <dgm:pt modelId="{956C3222-CB7B-434E-996C-7B0E37FCF5D0}" type="pres">
      <dgm:prSet presAssocID="{F60B05E0-C0EE-4E61-BD51-29AB70951B38}" presName="rootConnector" presStyleLbl="node3" presStyleIdx="1" presStyleCnt="2"/>
      <dgm:spPr/>
    </dgm:pt>
    <dgm:pt modelId="{C314EDE6-484E-44F1-9D9F-3EA38EE91ABF}" type="pres">
      <dgm:prSet presAssocID="{F60B05E0-C0EE-4E61-BD51-29AB70951B38}" presName="hierChild4" presStyleCnt="0"/>
      <dgm:spPr/>
    </dgm:pt>
    <dgm:pt modelId="{7E545B81-DA54-40E5-A669-7964038FEF92}" type="pres">
      <dgm:prSet presAssocID="{F60B05E0-C0EE-4E61-BD51-29AB70951B38}" presName="hierChild5" presStyleCnt="0"/>
      <dgm:spPr/>
    </dgm:pt>
    <dgm:pt modelId="{C940B292-6A17-4194-B189-657622A8FEEF}" type="pres">
      <dgm:prSet presAssocID="{B46AD3F9-F5A2-4260-8F3C-3DE75663880C}" presName="hierChild5" presStyleCnt="0"/>
      <dgm:spPr/>
    </dgm:pt>
    <dgm:pt modelId="{49960B0C-646E-4F07-88BD-4F0154696D22}" type="pres">
      <dgm:prSet presAssocID="{710AB537-883B-43CC-B6CF-63A915A385BB}" presName="hierChild3" presStyleCnt="0"/>
      <dgm:spPr/>
    </dgm:pt>
  </dgm:ptLst>
  <dgm:cxnLst>
    <dgm:cxn modelId="{EACF0201-62C8-4966-8092-225AD0195862}" srcId="{B46AD3F9-F5A2-4260-8F3C-3DE75663880C}" destId="{6194A814-60C1-4E96-8EEE-B80CDD4BE790}" srcOrd="0" destOrd="0" parTransId="{2C6C0DCC-AAEF-4666-95B2-8764EAC51F73}" sibTransId="{3AD70A84-9768-425A-BE5D-06453F3C79D3}"/>
    <dgm:cxn modelId="{3C1EDE0B-9F20-4C1B-92DF-D4E7BE1B181A}" type="presOf" srcId="{6194A814-60C1-4E96-8EEE-B80CDD4BE790}" destId="{20DAA23A-5A64-4108-8A41-2E84D3D93AA2}" srcOrd="0" destOrd="0" presId="urn:microsoft.com/office/officeart/2005/8/layout/orgChart1"/>
    <dgm:cxn modelId="{1907100D-4DD1-4CC2-AC4E-F73445FE1C78}" srcId="{B46AD3F9-F5A2-4260-8F3C-3DE75663880C}" destId="{F60B05E0-C0EE-4E61-BD51-29AB70951B38}" srcOrd="1" destOrd="0" parTransId="{8C26167E-DAC1-4E1F-A0D6-7F1DE20FD640}" sibTransId="{21B959FE-8BDA-47B6-BCB8-4C7B74BD5FBA}"/>
    <dgm:cxn modelId="{75F05620-CF21-492B-B890-7A421EB1987B}" type="presOf" srcId="{F60B05E0-C0EE-4E61-BD51-29AB70951B38}" destId="{1A3B2C48-CE2C-4378-A37D-F411C506DA5F}" srcOrd="0" destOrd="0" presId="urn:microsoft.com/office/officeart/2005/8/layout/orgChart1"/>
    <dgm:cxn modelId="{44F9BE21-103C-487E-BB64-3066AB6E581E}" type="presOf" srcId="{8C26167E-DAC1-4E1F-A0D6-7F1DE20FD640}" destId="{FE332E93-7851-42DA-B538-F6906AA48660}" srcOrd="0" destOrd="0" presId="urn:microsoft.com/office/officeart/2005/8/layout/orgChart1"/>
    <dgm:cxn modelId="{95C5CE27-A59F-437F-8BBE-B34E6D7F4B06}" type="presOf" srcId="{6194A814-60C1-4E96-8EEE-B80CDD4BE790}" destId="{0B337DC1-000D-415C-955A-D11ACFD69F06}" srcOrd="1" destOrd="0" presId="urn:microsoft.com/office/officeart/2005/8/layout/orgChart1"/>
    <dgm:cxn modelId="{1E37A733-05FA-459C-8F55-919FB49E29AC}" type="presOf" srcId="{2C6C0DCC-AAEF-4666-95B2-8764EAC51F73}" destId="{59823FFF-9E40-4DA7-99DB-3ADB424D1BD5}" srcOrd="0" destOrd="0" presId="urn:microsoft.com/office/officeart/2005/8/layout/orgChart1"/>
    <dgm:cxn modelId="{923E1F3C-2251-4DDD-A594-E7351B34E2D3}" type="presOf" srcId="{B46AD3F9-F5A2-4260-8F3C-3DE75663880C}" destId="{0EDD7B52-4420-43E2-80E2-2BBFA8F2C70E}" srcOrd="0" destOrd="0" presId="urn:microsoft.com/office/officeart/2005/8/layout/orgChart1"/>
    <dgm:cxn modelId="{72791E4F-81F3-457D-8090-D7C45378F9AF}" type="presOf" srcId="{710AB537-883B-43CC-B6CF-63A915A385BB}" destId="{EC58DD7E-1160-409C-9292-2CD7260CA877}" srcOrd="0" destOrd="0" presId="urn:microsoft.com/office/officeart/2005/8/layout/orgChart1"/>
    <dgm:cxn modelId="{94006150-A47A-4989-A5E9-34E4C33C8AED}" type="presOf" srcId="{E44BBADE-694E-49B5-BC9E-0F432CF380D6}" destId="{E16ADC79-B22D-4DFA-8879-9065DFED1EF9}" srcOrd="0" destOrd="0" presId="urn:microsoft.com/office/officeart/2005/8/layout/orgChart1"/>
    <dgm:cxn modelId="{7116CC78-7396-420D-A972-A5C49BFD1AE2}" srcId="{E44BBADE-694E-49B5-BC9E-0F432CF380D6}" destId="{710AB537-883B-43CC-B6CF-63A915A385BB}" srcOrd="0" destOrd="0" parTransId="{3FAE35C1-8151-45A5-8B97-0B4034DC7AF2}" sibTransId="{5F98A0E8-4030-424D-A5BC-88766DA0FE3B}"/>
    <dgm:cxn modelId="{B759E67A-E765-4821-BD3F-B033D971F27A}" type="presOf" srcId="{710AB537-883B-43CC-B6CF-63A915A385BB}" destId="{CEE9F86E-475D-4F50-B8FE-892C28113B7D}" srcOrd="1" destOrd="0" presId="urn:microsoft.com/office/officeart/2005/8/layout/orgChart1"/>
    <dgm:cxn modelId="{434F797D-79D5-4731-8868-4A1AD392FA0D}" srcId="{710AB537-883B-43CC-B6CF-63A915A385BB}" destId="{B46AD3F9-F5A2-4260-8F3C-3DE75663880C}" srcOrd="0" destOrd="0" parTransId="{E64674CE-CEA2-4866-BEFC-2FE7F1F3C2F1}" sibTransId="{629DE763-3C8E-4BC6-9F94-9AF36A163BBE}"/>
    <dgm:cxn modelId="{30F3398B-43E8-4B8D-87E2-E1D869C1C414}" type="presOf" srcId="{B46AD3F9-F5A2-4260-8F3C-3DE75663880C}" destId="{5D6F441B-0517-436C-AF02-99597B6A0CA4}" srcOrd="1" destOrd="0" presId="urn:microsoft.com/office/officeart/2005/8/layout/orgChart1"/>
    <dgm:cxn modelId="{5BE514F6-C2C0-4527-950B-10D94CE9D931}" type="presOf" srcId="{F60B05E0-C0EE-4E61-BD51-29AB70951B38}" destId="{956C3222-CB7B-434E-996C-7B0E37FCF5D0}" srcOrd="1" destOrd="0" presId="urn:microsoft.com/office/officeart/2005/8/layout/orgChart1"/>
    <dgm:cxn modelId="{C52761FB-6200-4A11-BBCC-E62CE95526E5}" type="presOf" srcId="{E64674CE-CEA2-4866-BEFC-2FE7F1F3C2F1}" destId="{9E16A88F-EE68-4DC7-920E-F238A0C481FC}" srcOrd="0" destOrd="0" presId="urn:microsoft.com/office/officeart/2005/8/layout/orgChart1"/>
    <dgm:cxn modelId="{1D7DABDA-52F2-421C-A6AF-B40FEE4127E1}" type="presParOf" srcId="{E16ADC79-B22D-4DFA-8879-9065DFED1EF9}" destId="{E66EFBDE-DF60-4BB1-BD84-F8AF552C787F}" srcOrd="0" destOrd="0" presId="urn:microsoft.com/office/officeart/2005/8/layout/orgChart1"/>
    <dgm:cxn modelId="{56513AFE-1B34-4F8A-ACB0-7E17AC0C40BB}" type="presParOf" srcId="{E66EFBDE-DF60-4BB1-BD84-F8AF552C787F}" destId="{43AB2F61-2328-4075-BC06-E84F2E1F9536}" srcOrd="0" destOrd="0" presId="urn:microsoft.com/office/officeart/2005/8/layout/orgChart1"/>
    <dgm:cxn modelId="{F71E2F1A-F23B-41E9-9F48-6231D55FA585}" type="presParOf" srcId="{43AB2F61-2328-4075-BC06-E84F2E1F9536}" destId="{EC58DD7E-1160-409C-9292-2CD7260CA877}" srcOrd="0" destOrd="0" presId="urn:microsoft.com/office/officeart/2005/8/layout/orgChart1"/>
    <dgm:cxn modelId="{15B858E8-C02D-46B3-BE8C-4517C3E88FB7}" type="presParOf" srcId="{43AB2F61-2328-4075-BC06-E84F2E1F9536}" destId="{CEE9F86E-475D-4F50-B8FE-892C28113B7D}" srcOrd="1" destOrd="0" presId="urn:microsoft.com/office/officeart/2005/8/layout/orgChart1"/>
    <dgm:cxn modelId="{ABBA5FD0-61C9-4DF2-B626-631A849383CB}" type="presParOf" srcId="{E66EFBDE-DF60-4BB1-BD84-F8AF552C787F}" destId="{19DEC81C-A395-4094-A3CC-911BD1F68910}" srcOrd="1" destOrd="0" presId="urn:microsoft.com/office/officeart/2005/8/layout/orgChart1"/>
    <dgm:cxn modelId="{0D987ABB-F23E-4B46-BDDE-27C969201ADF}" type="presParOf" srcId="{19DEC81C-A395-4094-A3CC-911BD1F68910}" destId="{9E16A88F-EE68-4DC7-920E-F238A0C481FC}" srcOrd="0" destOrd="0" presId="urn:microsoft.com/office/officeart/2005/8/layout/orgChart1"/>
    <dgm:cxn modelId="{208C0155-BE2C-4137-B4F8-0832BBFAF075}" type="presParOf" srcId="{19DEC81C-A395-4094-A3CC-911BD1F68910}" destId="{EDD94705-0BF7-43EB-9466-2E8BE858DDCE}" srcOrd="1" destOrd="0" presId="urn:microsoft.com/office/officeart/2005/8/layout/orgChart1"/>
    <dgm:cxn modelId="{D866C89E-7B3D-4790-B15C-7B4F9AE1EDC0}" type="presParOf" srcId="{EDD94705-0BF7-43EB-9466-2E8BE858DDCE}" destId="{9B1E6F0B-F71F-44F5-AB67-017EC5425B76}" srcOrd="0" destOrd="0" presId="urn:microsoft.com/office/officeart/2005/8/layout/orgChart1"/>
    <dgm:cxn modelId="{B9BB73FA-C29D-4ADF-8C52-ADCE2D151FB3}" type="presParOf" srcId="{9B1E6F0B-F71F-44F5-AB67-017EC5425B76}" destId="{0EDD7B52-4420-43E2-80E2-2BBFA8F2C70E}" srcOrd="0" destOrd="0" presId="urn:microsoft.com/office/officeart/2005/8/layout/orgChart1"/>
    <dgm:cxn modelId="{AC3A0326-8228-45DC-959E-2DF7B9E8A6FA}" type="presParOf" srcId="{9B1E6F0B-F71F-44F5-AB67-017EC5425B76}" destId="{5D6F441B-0517-436C-AF02-99597B6A0CA4}" srcOrd="1" destOrd="0" presId="urn:microsoft.com/office/officeart/2005/8/layout/orgChart1"/>
    <dgm:cxn modelId="{98CDCF78-9CD3-45E2-B544-657556DBCE1C}" type="presParOf" srcId="{EDD94705-0BF7-43EB-9466-2E8BE858DDCE}" destId="{EBEB715D-E9CB-420E-B288-7F5776B97B73}" srcOrd="1" destOrd="0" presId="urn:microsoft.com/office/officeart/2005/8/layout/orgChart1"/>
    <dgm:cxn modelId="{5DAB958E-4E00-479E-98E2-518D0A7A91F3}" type="presParOf" srcId="{EBEB715D-E9CB-420E-B288-7F5776B97B73}" destId="{59823FFF-9E40-4DA7-99DB-3ADB424D1BD5}" srcOrd="0" destOrd="0" presId="urn:microsoft.com/office/officeart/2005/8/layout/orgChart1"/>
    <dgm:cxn modelId="{861126A1-1267-4701-B3BA-2AC664951EE2}" type="presParOf" srcId="{EBEB715D-E9CB-420E-B288-7F5776B97B73}" destId="{A43C0648-3D58-4D76-8E79-294E1836FC1A}" srcOrd="1" destOrd="0" presId="urn:microsoft.com/office/officeart/2005/8/layout/orgChart1"/>
    <dgm:cxn modelId="{28AD393A-A513-430B-9F52-A5057724C9B9}" type="presParOf" srcId="{A43C0648-3D58-4D76-8E79-294E1836FC1A}" destId="{08428437-149E-4CCF-9C0A-46D3603B730E}" srcOrd="0" destOrd="0" presId="urn:microsoft.com/office/officeart/2005/8/layout/orgChart1"/>
    <dgm:cxn modelId="{035D0D4E-784F-4FA7-A119-A2AE0451981E}" type="presParOf" srcId="{08428437-149E-4CCF-9C0A-46D3603B730E}" destId="{20DAA23A-5A64-4108-8A41-2E84D3D93AA2}" srcOrd="0" destOrd="0" presId="urn:microsoft.com/office/officeart/2005/8/layout/orgChart1"/>
    <dgm:cxn modelId="{B2FF3A70-7EFB-4C67-8DB1-64E674CA3A83}" type="presParOf" srcId="{08428437-149E-4CCF-9C0A-46D3603B730E}" destId="{0B337DC1-000D-415C-955A-D11ACFD69F06}" srcOrd="1" destOrd="0" presId="urn:microsoft.com/office/officeart/2005/8/layout/orgChart1"/>
    <dgm:cxn modelId="{49B9E32B-D65D-4E38-AD80-49C66BA7CE94}" type="presParOf" srcId="{A43C0648-3D58-4D76-8E79-294E1836FC1A}" destId="{D0608A38-CA39-4A39-90FB-05DAFEF04747}" srcOrd="1" destOrd="0" presId="urn:microsoft.com/office/officeart/2005/8/layout/orgChart1"/>
    <dgm:cxn modelId="{04CC75CF-C7F8-49F0-B222-1A925ABE0500}" type="presParOf" srcId="{A43C0648-3D58-4D76-8E79-294E1836FC1A}" destId="{FA647191-2DDB-4091-B842-6A19FBA04DD0}" srcOrd="2" destOrd="0" presId="urn:microsoft.com/office/officeart/2005/8/layout/orgChart1"/>
    <dgm:cxn modelId="{4B123F4D-C70A-4725-A3D5-B8D4454838B4}" type="presParOf" srcId="{EBEB715D-E9CB-420E-B288-7F5776B97B73}" destId="{FE332E93-7851-42DA-B538-F6906AA48660}" srcOrd="2" destOrd="0" presId="urn:microsoft.com/office/officeart/2005/8/layout/orgChart1"/>
    <dgm:cxn modelId="{E84B09F6-E127-4ED2-BB4A-1FBBC0C1EA60}" type="presParOf" srcId="{EBEB715D-E9CB-420E-B288-7F5776B97B73}" destId="{9DD98FBF-E1F7-410E-BDD6-877B47B84691}" srcOrd="3" destOrd="0" presId="urn:microsoft.com/office/officeart/2005/8/layout/orgChart1"/>
    <dgm:cxn modelId="{59712A30-FFA4-47D6-9A5A-92407DE76840}" type="presParOf" srcId="{9DD98FBF-E1F7-410E-BDD6-877B47B84691}" destId="{2C8C7F92-F344-4ACB-9C3A-ED1A9FC5CFC0}" srcOrd="0" destOrd="0" presId="urn:microsoft.com/office/officeart/2005/8/layout/orgChart1"/>
    <dgm:cxn modelId="{F334CD2E-F4C5-4335-9CEA-97807A1B723E}" type="presParOf" srcId="{2C8C7F92-F344-4ACB-9C3A-ED1A9FC5CFC0}" destId="{1A3B2C48-CE2C-4378-A37D-F411C506DA5F}" srcOrd="0" destOrd="0" presId="urn:microsoft.com/office/officeart/2005/8/layout/orgChart1"/>
    <dgm:cxn modelId="{F9A2E7ED-F364-42F8-9B1B-669D771CE935}" type="presParOf" srcId="{2C8C7F92-F344-4ACB-9C3A-ED1A9FC5CFC0}" destId="{956C3222-CB7B-434E-996C-7B0E37FCF5D0}" srcOrd="1" destOrd="0" presId="urn:microsoft.com/office/officeart/2005/8/layout/orgChart1"/>
    <dgm:cxn modelId="{43FBDEE0-E976-478E-9F85-1B10E242E28B}" type="presParOf" srcId="{9DD98FBF-E1F7-410E-BDD6-877B47B84691}" destId="{C314EDE6-484E-44F1-9D9F-3EA38EE91ABF}" srcOrd="1" destOrd="0" presId="urn:microsoft.com/office/officeart/2005/8/layout/orgChart1"/>
    <dgm:cxn modelId="{6A25393C-DE8A-4FAA-BED6-D751D253B960}" type="presParOf" srcId="{9DD98FBF-E1F7-410E-BDD6-877B47B84691}" destId="{7E545B81-DA54-40E5-A669-7964038FEF92}" srcOrd="2" destOrd="0" presId="urn:microsoft.com/office/officeart/2005/8/layout/orgChart1"/>
    <dgm:cxn modelId="{4CD73DAC-56FF-47A9-9349-3289141FADB8}" type="presParOf" srcId="{EDD94705-0BF7-43EB-9466-2E8BE858DDCE}" destId="{C940B292-6A17-4194-B189-657622A8FEEF}" srcOrd="2" destOrd="0" presId="urn:microsoft.com/office/officeart/2005/8/layout/orgChart1"/>
    <dgm:cxn modelId="{77410FCC-CC8C-4ECC-9DBF-90199F267BCD}" type="presParOf" srcId="{E66EFBDE-DF60-4BB1-BD84-F8AF552C787F}" destId="{49960B0C-646E-4F07-88BD-4F0154696D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DC6180-F871-41EE-BB9A-272AD2094111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E3220E73-1527-475B-831B-778F7599146F}">
      <dgm:prSet phldrT="[Text]"/>
      <dgm:spPr/>
      <dgm:t>
        <a:bodyPr/>
        <a:lstStyle/>
        <a:p>
          <a:r>
            <a:rPr lang="en-US" dirty="0"/>
            <a:t>Mobility period</a:t>
          </a:r>
          <a:endParaRPr lang="el-GR" dirty="0"/>
        </a:p>
      </dgm:t>
    </dgm:pt>
    <dgm:pt modelId="{AFE65245-A764-4090-A059-126E364D81F9}" type="parTrans" cxnId="{8FE0DCA6-4C7F-4B8C-8319-DA5539185BA8}">
      <dgm:prSet/>
      <dgm:spPr/>
      <dgm:t>
        <a:bodyPr/>
        <a:lstStyle/>
        <a:p>
          <a:endParaRPr lang="el-GR"/>
        </a:p>
      </dgm:t>
    </dgm:pt>
    <dgm:pt modelId="{23ECD47A-C2F2-4E78-96E2-7AA8F61BFFAA}" type="sibTrans" cxnId="{8FE0DCA6-4C7F-4B8C-8319-DA5539185BA8}">
      <dgm:prSet/>
      <dgm:spPr/>
      <dgm:t>
        <a:bodyPr/>
        <a:lstStyle/>
        <a:p>
          <a:endParaRPr lang="el-GR"/>
        </a:p>
      </dgm:t>
    </dgm:pt>
    <dgm:pt modelId="{A1B97397-2E7C-4D21-9F09-77BD5E9150C5}">
      <dgm:prSet phldrT="[Text]"/>
      <dgm:spPr/>
      <dgm:t>
        <a:bodyPr/>
        <a:lstStyle/>
        <a:p>
          <a:r>
            <a:rPr lang="en-US" dirty="0"/>
            <a:t>Selection</a:t>
          </a:r>
          <a:endParaRPr lang="el-GR" dirty="0"/>
        </a:p>
      </dgm:t>
    </dgm:pt>
    <dgm:pt modelId="{C94D6D2A-C8B8-4068-A426-4EAD6C0FCA9A}" type="parTrans" cxnId="{FBF63F09-8F35-4FAE-8519-8CC0B9F00DA4}">
      <dgm:prSet/>
      <dgm:spPr/>
      <dgm:t>
        <a:bodyPr/>
        <a:lstStyle/>
        <a:p>
          <a:endParaRPr lang="el-GR"/>
        </a:p>
      </dgm:t>
    </dgm:pt>
    <dgm:pt modelId="{CE305A85-D2A7-4D0B-803B-8F7F5FDA875C}" type="sibTrans" cxnId="{FBF63F09-8F35-4FAE-8519-8CC0B9F00DA4}">
      <dgm:prSet/>
      <dgm:spPr/>
      <dgm:t>
        <a:bodyPr/>
        <a:lstStyle/>
        <a:p>
          <a:endParaRPr lang="el-GR"/>
        </a:p>
      </dgm:t>
    </dgm:pt>
    <dgm:pt modelId="{667BDC58-2C7B-4D96-BFE3-EA7FB95C05CE}">
      <dgm:prSet phldrT="[Text]"/>
      <dgm:spPr/>
      <dgm:t>
        <a:bodyPr/>
        <a:lstStyle/>
        <a:p>
          <a:r>
            <a:rPr lang="en-US" dirty="0"/>
            <a:t>Bilateral agreement</a:t>
          </a:r>
        </a:p>
      </dgm:t>
    </dgm:pt>
    <dgm:pt modelId="{0C342E6F-C8A2-437B-AD94-8EE8AA5CF56E}" type="parTrans" cxnId="{FBA4DFC8-308A-4C99-8DF6-E3A8A5EF9979}">
      <dgm:prSet/>
      <dgm:spPr/>
      <dgm:t>
        <a:bodyPr/>
        <a:lstStyle/>
        <a:p>
          <a:endParaRPr lang="el-GR"/>
        </a:p>
      </dgm:t>
    </dgm:pt>
    <dgm:pt modelId="{47F654D7-2AA1-479E-8DC1-4F27F20190A0}" type="sibTrans" cxnId="{FBA4DFC8-308A-4C99-8DF6-E3A8A5EF9979}">
      <dgm:prSet/>
      <dgm:spPr/>
      <dgm:t>
        <a:bodyPr/>
        <a:lstStyle/>
        <a:p>
          <a:endParaRPr lang="el-GR"/>
        </a:p>
      </dgm:t>
    </dgm:pt>
    <dgm:pt modelId="{55AA3122-6659-4D6F-AFE1-4E865DA2170A}" type="pres">
      <dgm:prSet presAssocID="{8EDC6180-F871-41EE-BB9A-272AD209411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B2CE767-4E97-4825-99C6-FA3D7ACB02EF}" type="pres">
      <dgm:prSet presAssocID="{E3220E73-1527-475B-831B-778F7599146F}" presName="gear1" presStyleLbl="node1" presStyleIdx="0" presStyleCnt="3">
        <dgm:presLayoutVars>
          <dgm:chMax val="1"/>
          <dgm:bulletEnabled val="1"/>
        </dgm:presLayoutVars>
      </dgm:prSet>
      <dgm:spPr/>
    </dgm:pt>
    <dgm:pt modelId="{A254C814-672F-4A2F-908C-D3639037661A}" type="pres">
      <dgm:prSet presAssocID="{E3220E73-1527-475B-831B-778F7599146F}" presName="gear1srcNode" presStyleLbl="node1" presStyleIdx="0" presStyleCnt="3"/>
      <dgm:spPr/>
    </dgm:pt>
    <dgm:pt modelId="{4AE78C42-43DF-450B-A3F9-9B3B6238C0A9}" type="pres">
      <dgm:prSet presAssocID="{E3220E73-1527-475B-831B-778F7599146F}" presName="gear1dstNode" presStyleLbl="node1" presStyleIdx="0" presStyleCnt="3"/>
      <dgm:spPr/>
    </dgm:pt>
    <dgm:pt modelId="{A809C17A-5F9D-49D7-BC63-9852E5A69B2E}" type="pres">
      <dgm:prSet presAssocID="{A1B97397-2E7C-4D21-9F09-77BD5E9150C5}" presName="gear2" presStyleLbl="node1" presStyleIdx="1" presStyleCnt="3">
        <dgm:presLayoutVars>
          <dgm:chMax val="1"/>
          <dgm:bulletEnabled val="1"/>
        </dgm:presLayoutVars>
      </dgm:prSet>
      <dgm:spPr/>
    </dgm:pt>
    <dgm:pt modelId="{5A8F5E35-6093-4BDB-819A-63EA086FE37C}" type="pres">
      <dgm:prSet presAssocID="{A1B97397-2E7C-4D21-9F09-77BD5E9150C5}" presName="gear2srcNode" presStyleLbl="node1" presStyleIdx="1" presStyleCnt="3"/>
      <dgm:spPr/>
    </dgm:pt>
    <dgm:pt modelId="{6CE38D4E-1E26-4448-A1EA-EE87CF60FD5D}" type="pres">
      <dgm:prSet presAssocID="{A1B97397-2E7C-4D21-9F09-77BD5E9150C5}" presName="gear2dstNode" presStyleLbl="node1" presStyleIdx="1" presStyleCnt="3"/>
      <dgm:spPr/>
    </dgm:pt>
    <dgm:pt modelId="{71FB32CE-D558-402E-BE32-A6BAA68FC5C5}" type="pres">
      <dgm:prSet presAssocID="{667BDC58-2C7B-4D96-BFE3-EA7FB95C05CE}" presName="gear3" presStyleLbl="node1" presStyleIdx="2" presStyleCnt="3"/>
      <dgm:spPr/>
    </dgm:pt>
    <dgm:pt modelId="{55AE569B-C4E3-4452-AE1C-13F276C59DF1}" type="pres">
      <dgm:prSet presAssocID="{667BDC58-2C7B-4D96-BFE3-EA7FB95C05C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E664563-FFEA-4311-8B5D-07807B692211}" type="pres">
      <dgm:prSet presAssocID="{667BDC58-2C7B-4D96-BFE3-EA7FB95C05CE}" presName="gear3srcNode" presStyleLbl="node1" presStyleIdx="2" presStyleCnt="3"/>
      <dgm:spPr/>
    </dgm:pt>
    <dgm:pt modelId="{071E8710-34A7-4D22-82E4-157A8888ABB4}" type="pres">
      <dgm:prSet presAssocID="{667BDC58-2C7B-4D96-BFE3-EA7FB95C05CE}" presName="gear3dstNode" presStyleLbl="node1" presStyleIdx="2" presStyleCnt="3"/>
      <dgm:spPr/>
    </dgm:pt>
    <dgm:pt modelId="{08E03C1B-0082-4A37-B04F-09C83F97AE49}" type="pres">
      <dgm:prSet presAssocID="{23ECD47A-C2F2-4E78-96E2-7AA8F61BFFAA}" presName="connector1" presStyleLbl="sibTrans2D1" presStyleIdx="0" presStyleCnt="3"/>
      <dgm:spPr/>
    </dgm:pt>
    <dgm:pt modelId="{ED46C840-DD76-4B11-91FC-173CD8D58AD3}" type="pres">
      <dgm:prSet presAssocID="{CE305A85-D2A7-4D0B-803B-8F7F5FDA875C}" presName="connector2" presStyleLbl="sibTrans2D1" presStyleIdx="1" presStyleCnt="3"/>
      <dgm:spPr/>
    </dgm:pt>
    <dgm:pt modelId="{977E9AEC-075D-4DAD-8971-69B57FA72657}" type="pres">
      <dgm:prSet presAssocID="{47F654D7-2AA1-479E-8DC1-4F27F20190A0}" presName="connector3" presStyleLbl="sibTrans2D1" presStyleIdx="2" presStyleCnt="3"/>
      <dgm:spPr/>
    </dgm:pt>
  </dgm:ptLst>
  <dgm:cxnLst>
    <dgm:cxn modelId="{CDFC5708-4FA8-4F74-B105-00B5F237031A}" type="presOf" srcId="{E3220E73-1527-475B-831B-778F7599146F}" destId="{3B2CE767-4E97-4825-99C6-FA3D7ACB02EF}" srcOrd="0" destOrd="0" presId="urn:microsoft.com/office/officeart/2005/8/layout/gear1"/>
    <dgm:cxn modelId="{FBF63F09-8F35-4FAE-8519-8CC0B9F00DA4}" srcId="{8EDC6180-F871-41EE-BB9A-272AD2094111}" destId="{A1B97397-2E7C-4D21-9F09-77BD5E9150C5}" srcOrd="1" destOrd="0" parTransId="{C94D6D2A-C8B8-4068-A426-4EAD6C0FCA9A}" sibTransId="{CE305A85-D2A7-4D0B-803B-8F7F5FDA875C}"/>
    <dgm:cxn modelId="{7520B20E-1DB5-4786-819A-72DF35E1C379}" type="presOf" srcId="{A1B97397-2E7C-4D21-9F09-77BD5E9150C5}" destId="{A809C17A-5F9D-49D7-BC63-9852E5A69B2E}" srcOrd="0" destOrd="0" presId="urn:microsoft.com/office/officeart/2005/8/layout/gear1"/>
    <dgm:cxn modelId="{568EEB17-B5B9-4FAD-B917-49D1642B01D3}" type="presOf" srcId="{A1B97397-2E7C-4D21-9F09-77BD5E9150C5}" destId="{5A8F5E35-6093-4BDB-819A-63EA086FE37C}" srcOrd="1" destOrd="0" presId="urn:microsoft.com/office/officeart/2005/8/layout/gear1"/>
    <dgm:cxn modelId="{D8A04918-0596-49A7-9727-ABBCFD5CD2F7}" type="presOf" srcId="{E3220E73-1527-475B-831B-778F7599146F}" destId="{4AE78C42-43DF-450B-A3F9-9B3B6238C0A9}" srcOrd="2" destOrd="0" presId="urn:microsoft.com/office/officeart/2005/8/layout/gear1"/>
    <dgm:cxn modelId="{4F3E872C-E3BC-46D3-9A10-1BCBFD860F5A}" type="presOf" srcId="{47F654D7-2AA1-479E-8DC1-4F27F20190A0}" destId="{977E9AEC-075D-4DAD-8971-69B57FA72657}" srcOrd="0" destOrd="0" presId="urn:microsoft.com/office/officeart/2005/8/layout/gear1"/>
    <dgm:cxn modelId="{9C90EE2C-A4FA-467C-989E-651A3A007A64}" type="presOf" srcId="{CE305A85-D2A7-4D0B-803B-8F7F5FDA875C}" destId="{ED46C840-DD76-4B11-91FC-173CD8D58AD3}" srcOrd="0" destOrd="0" presId="urn:microsoft.com/office/officeart/2005/8/layout/gear1"/>
    <dgm:cxn modelId="{B5CFB033-B3AE-4237-B98E-D08B81F3D382}" type="presOf" srcId="{E3220E73-1527-475B-831B-778F7599146F}" destId="{A254C814-672F-4A2F-908C-D3639037661A}" srcOrd="1" destOrd="0" presId="urn:microsoft.com/office/officeart/2005/8/layout/gear1"/>
    <dgm:cxn modelId="{8E49FC71-09DB-4EFB-AB71-3DEFE6B7E2B7}" type="presOf" srcId="{667BDC58-2C7B-4D96-BFE3-EA7FB95C05CE}" destId="{071E8710-34A7-4D22-82E4-157A8888ABB4}" srcOrd="3" destOrd="0" presId="urn:microsoft.com/office/officeart/2005/8/layout/gear1"/>
    <dgm:cxn modelId="{36467654-4F6B-4FAC-B1C3-7EA9A816B3AA}" type="presOf" srcId="{8EDC6180-F871-41EE-BB9A-272AD2094111}" destId="{55AA3122-6659-4D6F-AFE1-4E865DA2170A}" srcOrd="0" destOrd="0" presId="urn:microsoft.com/office/officeart/2005/8/layout/gear1"/>
    <dgm:cxn modelId="{8EBC2775-F774-4388-BC8A-20EE88BBD063}" type="presOf" srcId="{667BDC58-2C7B-4D96-BFE3-EA7FB95C05CE}" destId="{55AE569B-C4E3-4452-AE1C-13F276C59DF1}" srcOrd="1" destOrd="0" presId="urn:microsoft.com/office/officeart/2005/8/layout/gear1"/>
    <dgm:cxn modelId="{946DD07B-5A23-4096-86E2-09050D078E0C}" type="presOf" srcId="{A1B97397-2E7C-4D21-9F09-77BD5E9150C5}" destId="{6CE38D4E-1E26-4448-A1EA-EE87CF60FD5D}" srcOrd="2" destOrd="0" presId="urn:microsoft.com/office/officeart/2005/8/layout/gear1"/>
    <dgm:cxn modelId="{9268D790-D531-4165-9B29-A9D170C96995}" type="presOf" srcId="{667BDC58-2C7B-4D96-BFE3-EA7FB95C05CE}" destId="{CE664563-FFEA-4311-8B5D-07807B692211}" srcOrd="2" destOrd="0" presId="urn:microsoft.com/office/officeart/2005/8/layout/gear1"/>
    <dgm:cxn modelId="{5271EE98-06D0-4E2D-B16E-8C60E8C928CF}" type="presOf" srcId="{23ECD47A-C2F2-4E78-96E2-7AA8F61BFFAA}" destId="{08E03C1B-0082-4A37-B04F-09C83F97AE49}" srcOrd="0" destOrd="0" presId="urn:microsoft.com/office/officeart/2005/8/layout/gear1"/>
    <dgm:cxn modelId="{8FE0DCA6-4C7F-4B8C-8319-DA5539185BA8}" srcId="{8EDC6180-F871-41EE-BB9A-272AD2094111}" destId="{E3220E73-1527-475B-831B-778F7599146F}" srcOrd="0" destOrd="0" parTransId="{AFE65245-A764-4090-A059-126E364D81F9}" sibTransId="{23ECD47A-C2F2-4E78-96E2-7AA8F61BFFAA}"/>
    <dgm:cxn modelId="{A37B12C2-24E3-4F50-90A8-E6FED0BD2B76}" type="presOf" srcId="{667BDC58-2C7B-4D96-BFE3-EA7FB95C05CE}" destId="{71FB32CE-D558-402E-BE32-A6BAA68FC5C5}" srcOrd="0" destOrd="0" presId="urn:microsoft.com/office/officeart/2005/8/layout/gear1"/>
    <dgm:cxn modelId="{FBA4DFC8-308A-4C99-8DF6-E3A8A5EF9979}" srcId="{8EDC6180-F871-41EE-BB9A-272AD2094111}" destId="{667BDC58-2C7B-4D96-BFE3-EA7FB95C05CE}" srcOrd="2" destOrd="0" parTransId="{0C342E6F-C8A2-437B-AD94-8EE8AA5CF56E}" sibTransId="{47F654D7-2AA1-479E-8DC1-4F27F20190A0}"/>
    <dgm:cxn modelId="{45C0A381-9023-42F0-AE82-0EF9A2C737BE}" type="presParOf" srcId="{55AA3122-6659-4D6F-AFE1-4E865DA2170A}" destId="{3B2CE767-4E97-4825-99C6-FA3D7ACB02EF}" srcOrd="0" destOrd="0" presId="urn:microsoft.com/office/officeart/2005/8/layout/gear1"/>
    <dgm:cxn modelId="{6E9F3426-08F6-44BD-A9E1-E462CADD84C2}" type="presParOf" srcId="{55AA3122-6659-4D6F-AFE1-4E865DA2170A}" destId="{A254C814-672F-4A2F-908C-D3639037661A}" srcOrd="1" destOrd="0" presId="urn:microsoft.com/office/officeart/2005/8/layout/gear1"/>
    <dgm:cxn modelId="{3B080BA1-4440-40E2-84F0-5F02317A332A}" type="presParOf" srcId="{55AA3122-6659-4D6F-AFE1-4E865DA2170A}" destId="{4AE78C42-43DF-450B-A3F9-9B3B6238C0A9}" srcOrd="2" destOrd="0" presId="urn:microsoft.com/office/officeart/2005/8/layout/gear1"/>
    <dgm:cxn modelId="{B89EAFE4-0C8A-4B05-8306-CA3E925380BF}" type="presParOf" srcId="{55AA3122-6659-4D6F-AFE1-4E865DA2170A}" destId="{A809C17A-5F9D-49D7-BC63-9852E5A69B2E}" srcOrd="3" destOrd="0" presId="urn:microsoft.com/office/officeart/2005/8/layout/gear1"/>
    <dgm:cxn modelId="{E274F380-FE74-4C52-B8B1-1144FFA3A8F5}" type="presParOf" srcId="{55AA3122-6659-4D6F-AFE1-4E865DA2170A}" destId="{5A8F5E35-6093-4BDB-819A-63EA086FE37C}" srcOrd="4" destOrd="0" presId="urn:microsoft.com/office/officeart/2005/8/layout/gear1"/>
    <dgm:cxn modelId="{21DC6053-F00A-4E63-AC5A-8E6CE773E5E4}" type="presParOf" srcId="{55AA3122-6659-4D6F-AFE1-4E865DA2170A}" destId="{6CE38D4E-1E26-4448-A1EA-EE87CF60FD5D}" srcOrd="5" destOrd="0" presId="urn:microsoft.com/office/officeart/2005/8/layout/gear1"/>
    <dgm:cxn modelId="{44DC076E-DC36-4D9B-8DC5-A62ECC05F556}" type="presParOf" srcId="{55AA3122-6659-4D6F-AFE1-4E865DA2170A}" destId="{71FB32CE-D558-402E-BE32-A6BAA68FC5C5}" srcOrd="6" destOrd="0" presId="urn:microsoft.com/office/officeart/2005/8/layout/gear1"/>
    <dgm:cxn modelId="{DDE22544-BC21-4A6A-BF97-D7CC192470FB}" type="presParOf" srcId="{55AA3122-6659-4D6F-AFE1-4E865DA2170A}" destId="{55AE569B-C4E3-4452-AE1C-13F276C59DF1}" srcOrd="7" destOrd="0" presId="urn:microsoft.com/office/officeart/2005/8/layout/gear1"/>
    <dgm:cxn modelId="{921CF3BE-9F6C-4DE5-A34D-244A483E94EF}" type="presParOf" srcId="{55AA3122-6659-4D6F-AFE1-4E865DA2170A}" destId="{CE664563-FFEA-4311-8B5D-07807B692211}" srcOrd="8" destOrd="0" presId="urn:microsoft.com/office/officeart/2005/8/layout/gear1"/>
    <dgm:cxn modelId="{4A2033A1-1425-46A1-8063-766ED5D6A943}" type="presParOf" srcId="{55AA3122-6659-4D6F-AFE1-4E865DA2170A}" destId="{071E8710-34A7-4D22-82E4-157A8888ABB4}" srcOrd="9" destOrd="0" presId="urn:microsoft.com/office/officeart/2005/8/layout/gear1"/>
    <dgm:cxn modelId="{40C0A552-16C8-43FA-9BB8-221E9503CEB3}" type="presParOf" srcId="{55AA3122-6659-4D6F-AFE1-4E865DA2170A}" destId="{08E03C1B-0082-4A37-B04F-09C83F97AE49}" srcOrd="10" destOrd="0" presId="urn:microsoft.com/office/officeart/2005/8/layout/gear1"/>
    <dgm:cxn modelId="{2326AA1F-3D7C-45E8-9905-8026EED12A38}" type="presParOf" srcId="{55AA3122-6659-4D6F-AFE1-4E865DA2170A}" destId="{ED46C840-DD76-4B11-91FC-173CD8D58AD3}" srcOrd="11" destOrd="0" presId="urn:microsoft.com/office/officeart/2005/8/layout/gear1"/>
    <dgm:cxn modelId="{8ED2CEE5-44C7-4F9E-B371-C82C4C7FEEDC}" type="presParOf" srcId="{55AA3122-6659-4D6F-AFE1-4E865DA2170A}" destId="{977E9AEC-075D-4DAD-8971-69B57FA7265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BAB2F-092F-4BE4-8BFB-4EF6B63283B7}">
      <dsp:nvSpPr>
        <dsp:cNvPr id="0" name=""/>
        <dsp:cNvSpPr/>
      </dsp:nvSpPr>
      <dsp:spPr>
        <a:xfrm>
          <a:off x="0" y="492009"/>
          <a:ext cx="8316147" cy="18524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1062F-CBE4-4F2D-826C-37462629E307}">
      <dsp:nvSpPr>
        <dsp:cNvPr id="0" name=""/>
        <dsp:cNvSpPr/>
      </dsp:nvSpPr>
      <dsp:spPr>
        <a:xfrm>
          <a:off x="251774" y="632365"/>
          <a:ext cx="1816883" cy="16104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9B01F-47F1-4885-9710-7EB6519B4EDD}">
      <dsp:nvSpPr>
        <dsp:cNvPr id="0" name=""/>
        <dsp:cNvSpPr/>
      </dsp:nvSpPr>
      <dsp:spPr>
        <a:xfrm rot="10800000">
          <a:off x="280045" y="2347197"/>
          <a:ext cx="1816883" cy="125782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 err="1"/>
            <a:t>myAuth</a:t>
          </a:r>
          <a:endParaRPr lang="en-US" sz="2100" b="1" i="0" kern="1200" dirty="0"/>
        </a:p>
      </dsp:txBody>
      <dsp:txXfrm rot="10800000">
        <a:off x="318727" y="2347197"/>
        <a:ext cx="1739519" cy="1219143"/>
      </dsp:txXfrm>
    </dsp:sp>
    <dsp:sp modelId="{F2E9A2EA-68C8-4B37-98DF-7BE5B2DC8E09}">
      <dsp:nvSpPr>
        <dsp:cNvPr id="0" name=""/>
        <dsp:cNvSpPr/>
      </dsp:nvSpPr>
      <dsp:spPr>
        <a:xfrm>
          <a:off x="2224673" y="632365"/>
          <a:ext cx="1816883" cy="161042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33" t="33124" r="-2233" b="3312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040A6-C626-410B-83EE-A9C00CB2BC70}">
      <dsp:nvSpPr>
        <dsp:cNvPr id="0" name=""/>
        <dsp:cNvSpPr/>
      </dsp:nvSpPr>
      <dsp:spPr>
        <a:xfrm rot="10800000">
          <a:off x="2278616" y="2347197"/>
          <a:ext cx="1816883" cy="125782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51200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Quality Assurance Unit</a:t>
          </a:r>
        </a:p>
      </dsp:txBody>
      <dsp:txXfrm rot="10800000">
        <a:off x="2317298" y="2347197"/>
        <a:ext cx="1739519" cy="1219143"/>
      </dsp:txXfrm>
    </dsp:sp>
    <dsp:sp modelId="{80C5DB39-17DB-4F6A-AC31-396021C0596E}">
      <dsp:nvSpPr>
        <dsp:cNvPr id="0" name=""/>
        <dsp:cNvSpPr/>
      </dsp:nvSpPr>
      <dsp:spPr>
        <a:xfrm>
          <a:off x="4248917" y="632365"/>
          <a:ext cx="1816883" cy="161042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14DBE-3C38-4140-8833-4885BB95A657}">
      <dsp:nvSpPr>
        <dsp:cNvPr id="0" name=""/>
        <dsp:cNvSpPr/>
      </dsp:nvSpPr>
      <dsp:spPr>
        <a:xfrm rot="10800000">
          <a:off x="4277188" y="2347197"/>
          <a:ext cx="1816883" cy="1257825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Moebius</a:t>
          </a:r>
        </a:p>
      </dsp:txBody>
      <dsp:txXfrm rot="10800000">
        <a:off x="4315870" y="2347197"/>
        <a:ext cx="1739519" cy="1219143"/>
      </dsp:txXfrm>
    </dsp:sp>
    <dsp:sp modelId="{EA66AB8D-2872-449E-A6B3-B026A7742F94}">
      <dsp:nvSpPr>
        <dsp:cNvPr id="0" name=""/>
        <dsp:cNvSpPr/>
      </dsp:nvSpPr>
      <dsp:spPr>
        <a:xfrm>
          <a:off x="6247489" y="632365"/>
          <a:ext cx="1816883" cy="161042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19" r="-5398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A8AE5-6B46-4C6E-B589-DAF003889977}">
      <dsp:nvSpPr>
        <dsp:cNvPr id="0" name=""/>
        <dsp:cNvSpPr/>
      </dsp:nvSpPr>
      <dsp:spPr>
        <a:xfrm rot="10800000">
          <a:off x="6275759" y="2347197"/>
          <a:ext cx="1816883" cy="125782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/>
            <a:t>ResCom</a:t>
          </a:r>
          <a:endParaRPr lang="en-US" sz="2100" b="1" kern="1200" dirty="0"/>
        </a:p>
      </dsp:txBody>
      <dsp:txXfrm rot="10800000">
        <a:off x="6314441" y="2347197"/>
        <a:ext cx="1739519" cy="1219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80AAF-05EA-405E-A2D9-624F3C53EB92}">
      <dsp:nvSpPr>
        <dsp:cNvPr id="0" name=""/>
        <dsp:cNvSpPr/>
      </dsp:nvSpPr>
      <dsp:spPr>
        <a:xfrm>
          <a:off x="0" y="0"/>
          <a:ext cx="1504854" cy="352839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73E87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rgbClr>
            </a:gs>
            <a:gs pos="100000">
              <a:srgbClr val="073E87">
                <a:hueOff val="0"/>
                <a:satOff val="0"/>
                <a:lumOff val="0"/>
                <a:alphaOff val="0"/>
                <a:shade val="89000"/>
                <a:lumMod val="90000"/>
              </a:srgb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Erasmus</a:t>
          </a:r>
          <a:r>
            <a:rPr lang="en-US" sz="1800" b="1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+ KA131</a:t>
          </a:r>
          <a:endParaRPr lang="el-GR" sz="1800" b="1" kern="1200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sp:txBody>
      <dsp:txXfrm>
        <a:off x="41337" y="1452693"/>
        <a:ext cx="1422180" cy="1328682"/>
      </dsp:txXfrm>
    </dsp:sp>
    <dsp:sp modelId="{47673CD9-C085-45F9-8F9F-F01D4A6CB990}">
      <dsp:nvSpPr>
        <dsp:cNvPr id="0" name=""/>
        <dsp:cNvSpPr/>
      </dsp:nvSpPr>
      <dsp:spPr>
        <a:xfrm>
          <a:off x="557984" y="590250"/>
          <a:ext cx="388886" cy="4178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45DD7BD-E372-4D62-B19C-3E378144AB29}">
      <dsp:nvSpPr>
        <dsp:cNvPr id="0" name=""/>
        <dsp:cNvSpPr/>
      </dsp:nvSpPr>
      <dsp:spPr>
        <a:xfrm>
          <a:off x="1550000" y="0"/>
          <a:ext cx="1504854" cy="352839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73E87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rgbClr>
            </a:gs>
            <a:gs pos="100000">
              <a:srgbClr val="073E87">
                <a:hueOff val="0"/>
                <a:satOff val="0"/>
                <a:lumOff val="0"/>
                <a:alphaOff val="0"/>
                <a:shade val="89000"/>
                <a:lumMod val="90000"/>
              </a:srgb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Erasmus + International KA171</a:t>
          </a:r>
          <a:endParaRPr lang="el-GR" sz="1600" b="1" kern="1200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sp:txBody>
      <dsp:txXfrm>
        <a:off x="1591337" y="1452693"/>
        <a:ext cx="1422180" cy="1328682"/>
      </dsp:txXfrm>
    </dsp:sp>
    <dsp:sp modelId="{2AF3F097-5601-4A01-BEB4-EF8B4FD4A74F}">
      <dsp:nvSpPr>
        <dsp:cNvPr id="0" name=""/>
        <dsp:cNvSpPr/>
      </dsp:nvSpPr>
      <dsp:spPr>
        <a:xfrm>
          <a:off x="2107984" y="590250"/>
          <a:ext cx="388886" cy="4178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B105871-E19B-49E1-815D-281B6971371A}">
      <dsp:nvSpPr>
        <dsp:cNvPr id="0" name=""/>
        <dsp:cNvSpPr/>
      </dsp:nvSpPr>
      <dsp:spPr>
        <a:xfrm>
          <a:off x="3100000" y="0"/>
          <a:ext cx="1504854" cy="352839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73E87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rgbClr>
            </a:gs>
            <a:gs pos="100000">
              <a:srgbClr val="073E87">
                <a:hueOff val="0"/>
                <a:satOff val="0"/>
                <a:lumOff val="0"/>
                <a:alphaOff val="0"/>
                <a:shade val="89000"/>
                <a:lumMod val="90000"/>
              </a:srgb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Erasmus+ KA2 projects</a:t>
          </a:r>
          <a:endParaRPr lang="el-GR" sz="1600" b="1" kern="1200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sp:txBody>
      <dsp:txXfrm>
        <a:off x="3141337" y="1452693"/>
        <a:ext cx="1422180" cy="1328682"/>
      </dsp:txXfrm>
    </dsp:sp>
    <dsp:sp modelId="{CFC5B963-6079-43D6-B4CD-DA0BA6F8AC24}">
      <dsp:nvSpPr>
        <dsp:cNvPr id="0" name=""/>
        <dsp:cNvSpPr/>
      </dsp:nvSpPr>
      <dsp:spPr>
        <a:xfrm>
          <a:off x="3657984" y="590250"/>
          <a:ext cx="388886" cy="4178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0E993E6-DE06-41DC-A50C-EB9A446BC642}">
      <dsp:nvSpPr>
        <dsp:cNvPr id="0" name=""/>
        <dsp:cNvSpPr/>
      </dsp:nvSpPr>
      <dsp:spPr>
        <a:xfrm>
          <a:off x="4650000" y="0"/>
          <a:ext cx="1504854" cy="352839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73E87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rgbClr>
            </a:gs>
            <a:gs pos="100000">
              <a:srgbClr val="073E87">
                <a:hueOff val="0"/>
                <a:satOff val="0"/>
                <a:lumOff val="0"/>
                <a:alphaOff val="0"/>
                <a:shade val="89000"/>
                <a:lumMod val="90000"/>
              </a:srgb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Staff Training Weeks </a:t>
          </a:r>
          <a:endParaRPr lang="el-GR" sz="1600" b="1" kern="1200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sp:txBody>
      <dsp:txXfrm>
        <a:off x="4691337" y="1452693"/>
        <a:ext cx="1422180" cy="1328682"/>
      </dsp:txXfrm>
    </dsp:sp>
    <dsp:sp modelId="{655D44A9-4DF9-4338-B1FC-E3FA3C75CF84}">
      <dsp:nvSpPr>
        <dsp:cNvPr id="0" name=""/>
        <dsp:cNvSpPr/>
      </dsp:nvSpPr>
      <dsp:spPr>
        <a:xfrm>
          <a:off x="5207985" y="590250"/>
          <a:ext cx="388886" cy="4178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E49B16F-7E68-447A-A307-F7861AC1FDC6}">
      <dsp:nvSpPr>
        <dsp:cNvPr id="0" name=""/>
        <dsp:cNvSpPr/>
      </dsp:nvSpPr>
      <dsp:spPr>
        <a:xfrm>
          <a:off x="6200001" y="0"/>
          <a:ext cx="1504854" cy="352839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73E87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rgbClr>
            </a:gs>
            <a:gs pos="100000">
              <a:srgbClr val="073E87">
                <a:hueOff val="0"/>
                <a:satOff val="0"/>
                <a:lumOff val="0"/>
                <a:alphaOff val="0"/>
                <a:shade val="89000"/>
                <a:lumMod val="90000"/>
              </a:srgb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Networks (EUF, Utrecht Network)</a:t>
          </a:r>
          <a:endParaRPr lang="el-GR" sz="1600" b="1" kern="1200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sp:txBody>
      <dsp:txXfrm>
        <a:off x="6241338" y="1452693"/>
        <a:ext cx="1422180" cy="1328682"/>
      </dsp:txXfrm>
    </dsp:sp>
    <dsp:sp modelId="{C410EC94-105B-4E1D-A23A-E62B9D7B91DD}">
      <dsp:nvSpPr>
        <dsp:cNvPr id="0" name=""/>
        <dsp:cNvSpPr/>
      </dsp:nvSpPr>
      <dsp:spPr>
        <a:xfrm>
          <a:off x="6757985" y="590250"/>
          <a:ext cx="388886" cy="4178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1D6CE56-462F-4896-A363-61D686317F74}">
      <dsp:nvSpPr>
        <dsp:cNvPr id="0" name=""/>
        <dsp:cNvSpPr/>
      </dsp:nvSpPr>
      <dsp:spPr>
        <a:xfrm>
          <a:off x="308194" y="2822713"/>
          <a:ext cx="7088467" cy="529258"/>
        </a:xfrm>
        <a:prstGeom prst="leftRightArrow">
          <a:avLst/>
        </a:prstGeom>
        <a:solidFill>
          <a:srgbClr val="073E8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63079-C3C2-4DCC-B4B2-B74E1AB59D4B}">
      <dsp:nvSpPr>
        <dsp:cNvPr id="0" name=""/>
        <dsp:cNvSpPr/>
      </dsp:nvSpPr>
      <dsp:spPr>
        <a:xfrm>
          <a:off x="1576632" y="2342860"/>
          <a:ext cx="1642152" cy="1410074"/>
        </a:xfrm>
        <a:prstGeom prst="hexagon">
          <a:avLst>
            <a:gd name="adj" fmla="val 25000"/>
            <a:gd name="vf" fmla="val 115470"/>
          </a:avLst>
        </a:prstGeom>
        <a:solidFill>
          <a:srgbClr val="F5C040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5C04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1,457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Bilateral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Agreements</a:t>
          </a:r>
          <a:endParaRPr lang="el-GR" sz="1600" kern="1200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sp:txBody>
      <dsp:txXfrm>
        <a:off x="1830984" y="2561266"/>
        <a:ext cx="1133448" cy="973262"/>
      </dsp:txXfrm>
    </dsp:sp>
    <dsp:sp modelId="{5D7712C2-A47B-4E16-9551-25BFB2E338C5}">
      <dsp:nvSpPr>
        <dsp:cNvPr id="0" name=""/>
        <dsp:cNvSpPr/>
      </dsp:nvSpPr>
      <dsp:spPr>
        <a:xfrm>
          <a:off x="1615814" y="2973221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BC887B-F9FC-4316-8B6B-7824E736CE22}">
      <dsp:nvSpPr>
        <dsp:cNvPr id="0" name=""/>
        <dsp:cNvSpPr/>
      </dsp:nvSpPr>
      <dsp:spPr>
        <a:xfrm>
          <a:off x="163475" y="1563147"/>
          <a:ext cx="1642152" cy="141007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rgbClr val="F5C04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E23D5B-1317-47BB-B50D-3964E08F6AA5}">
      <dsp:nvSpPr>
        <dsp:cNvPr id="0" name=""/>
        <dsp:cNvSpPr/>
      </dsp:nvSpPr>
      <dsp:spPr>
        <a:xfrm>
          <a:off x="1288428" y="2786132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628612"/>
              <a:satOff val="429"/>
              <a:lumOff val="-1207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4C06D8-82ED-49A0-B692-5DAEB9E64C8B}">
      <dsp:nvSpPr>
        <dsp:cNvPr id="0" name=""/>
        <dsp:cNvSpPr/>
      </dsp:nvSpPr>
      <dsp:spPr>
        <a:xfrm>
          <a:off x="2989788" y="1558895"/>
          <a:ext cx="1642152" cy="1410074"/>
        </a:xfrm>
        <a:prstGeom prst="hexagon">
          <a:avLst>
            <a:gd name="adj" fmla="val 25000"/>
            <a:gd name="vf" fmla="val 115470"/>
          </a:avLst>
        </a:prstGeom>
        <a:solidFill>
          <a:srgbClr val="F5C040">
            <a:hueOff val="1361993"/>
            <a:satOff val="929"/>
            <a:lumOff val="-2614"/>
            <a:alphaOff val="0"/>
          </a:srgbClr>
        </a:solidFill>
        <a:ln w="9525" cap="flat" cmpd="sng" algn="ctr">
          <a:solidFill>
            <a:srgbClr val="F5C040">
              <a:hueOff val="1361993"/>
              <a:satOff val="929"/>
              <a:lumOff val="-2614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ndara"/>
              <a:ea typeface="+mn-ea"/>
              <a:cs typeface="+mn-cs"/>
            </a:rPr>
            <a:t>19,100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ndara"/>
              <a:ea typeface="+mn-ea"/>
              <a:cs typeface="+mn-cs"/>
            </a:rPr>
            <a:t>Outgoing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ndara"/>
              <a:ea typeface="+mn-ea"/>
              <a:cs typeface="+mn-cs"/>
            </a:rPr>
            <a:t>Students</a:t>
          </a:r>
          <a:endParaRPr lang="el-GR" sz="1600" kern="1200" dirty="0">
            <a:solidFill>
              <a:sysClr val="windowText" lastClr="000000">
                <a:lumMod val="75000"/>
                <a:lumOff val="25000"/>
              </a:sysClr>
            </a:solidFill>
            <a:latin typeface="Candara"/>
            <a:ea typeface="+mn-ea"/>
            <a:cs typeface="+mn-cs"/>
          </a:endParaRPr>
        </a:p>
      </dsp:txBody>
      <dsp:txXfrm>
        <a:off x="3244140" y="1777301"/>
        <a:ext cx="1133448" cy="973262"/>
      </dsp:txXfrm>
    </dsp:sp>
    <dsp:sp modelId="{58278E4E-37CD-4F83-94CE-C6F843A1A919}">
      <dsp:nvSpPr>
        <dsp:cNvPr id="0" name=""/>
        <dsp:cNvSpPr/>
      </dsp:nvSpPr>
      <dsp:spPr>
        <a:xfrm>
          <a:off x="4119965" y="2778691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1257224"/>
              <a:satOff val="858"/>
              <a:lumOff val="-2413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F1643A-4661-4FD2-9F09-1195D49A6417}">
      <dsp:nvSpPr>
        <dsp:cNvPr id="0" name=""/>
        <dsp:cNvSpPr/>
      </dsp:nvSpPr>
      <dsp:spPr>
        <a:xfrm>
          <a:off x="4402074" y="2339671"/>
          <a:ext cx="1642152" cy="141007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9525" cap="flat" cmpd="sng" algn="ctr">
          <a:solidFill>
            <a:srgbClr val="F5C040">
              <a:hueOff val="1361993"/>
              <a:satOff val="929"/>
              <a:lumOff val="-2614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2B0866-F5E5-4248-9C6F-3B47AC65D6F7}">
      <dsp:nvSpPr>
        <dsp:cNvPr id="0" name=""/>
        <dsp:cNvSpPr/>
      </dsp:nvSpPr>
      <dsp:spPr>
        <a:xfrm>
          <a:off x="4477787" y="2974702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1885836"/>
              <a:satOff val="1287"/>
              <a:lumOff val="-362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D29B78-D044-422A-8881-F89C7F603404}">
      <dsp:nvSpPr>
        <dsp:cNvPr id="0" name=""/>
        <dsp:cNvSpPr/>
      </dsp:nvSpPr>
      <dsp:spPr>
        <a:xfrm>
          <a:off x="1576632" y="783965"/>
          <a:ext cx="1642152" cy="1410074"/>
        </a:xfrm>
        <a:prstGeom prst="hexagon">
          <a:avLst>
            <a:gd name="adj" fmla="val 25000"/>
            <a:gd name="vf" fmla="val 115470"/>
          </a:avLst>
        </a:prstGeom>
        <a:solidFill>
          <a:srgbClr val="F5C040">
            <a:hueOff val="2723985"/>
            <a:satOff val="1859"/>
            <a:lumOff val="-5228"/>
            <a:alphaOff val="0"/>
          </a:srgbClr>
        </a:solidFill>
        <a:ln w="9525" cap="flat" cmpd="sng" algn="ctr">
          <a:solidFill>
            <a:srgbClr val="F5C040">
              <a:hueOff val="2723985"/>
              <a:satOff val="1859"/>
              <a:lumOff val="-5228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B050"/>
              </a:solidFill>
              <a:latin typeface="Candara"/>
              <a:ea typeface="+mn-ea"/>
              <a:cs typeface="+mn-cs"/>
            </a:rPr>
            <a:t>4,950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B050"/>
              </a:solidFill>
              <a:latin typeface="Candara"/>
              <a:ea typeface="+mn-ea"/>
              <a:cs typeface="+mn-cs"/>
            </a:rPr>
            <a:t>Outgoing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B050"/>
              </a:solidFill>
              <a:latin typeface="Candara"/>
              <a:ea typeface="+mn-ea"/>
              <a:cs typeface="+mn-cs"/>
            </a:rPr>
            <a:t>Staff Members</a:t>
          </a:r>
          <a:endParaRPr lang="el-GR" sz="1600" kern="1200" dirty="0">
            <a:solidFill>
              <a:srgbClr val="00B050"/>
            </a:solidFill>
            <a:latin typeface="Candara"/>
            <a:ea typeface="+mn-ea"/>
            <a:cs typeface="+mn-cs"/>
          </a:endParaRPr>
        </a:p>
      </dsp:txBody>
      <dsp:txXfrm>
        <a:off x="1830984" y="1002371"/>
        <a:ext cx="1133448" cy="973262"/>
      </dsp:txXfrm>
    </dsp:sp>
    <dsp:sp modelId="{E25101EC-91F7-4B0C-B94C-4ADAD358BC9A}">
      <dsp:nvSpPr>
        <dsp:cNvPr id="0" name=""/>
        <dsp:cNvSpPr/>
      </dsp:nvSpPr>
      <dsp:spPr>
        <a:xfrm>
          <a:off x="2694619" y="803099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2514448"/>
              <a:satOff val="1716"/>
              <a:lumOff val="-4826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952582-2015-46DB-82BC-E23EA8CB4383}">
      <dsp:nvSpPr>
        <dsp:cNvPr id="0" name=""/>
        <dsp:cNvSpPr/>
      </dsp:nvSpPr>
      <dsp:spPr>
        <a:xfrm>
          <a:off x="2989788" y="0"/>
          <a:ext cx="1642152" cy="141007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rgbClr val="F5C040">
              <a:hueOff val="2723985"/>
              <a:satOff val="1859"/>
              <a:lumOff val="-5228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9887EE-ECCB-4B97-9B31-B749AF5B752C}">
      <dsp:nvSpPr>
        <dsp:cNvPr id="0" name=""/>
        <dsp:cNvSpPr/>
      </dsp:nvSpPr>
      <dsp:spPr>
        <a:xfrm>
          <a:off x="3035936" y="624514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3143060"/>
              <a:satOff val="2145"/>
              <a:lumOff val="-6033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F3FAD2-5B5C-4DB9-A039-25E362C67CA7}">
      <dsp:nvSpPr>
        <dsp:cNvPr id="0" name=""/>
        <dsp:cNvSpPr/>
      </dsp:nvSpPr>
      <dsp:spPr>
        <a:xfrm>
          <a:off x="4402074" y="780776"/>
          <a:ext cx="1642152" cy="1410074"/>
        </a:xfrm>
        <a:prstGeom prst="hexagon">
          <a:avLst>
            <a:gd name="adj" fmla="val 25000"/>
            <a:gd name="vf" fmla="val 115470"/>
          </a:avLst>
        </a:prstGeom>
        <a:solidFill>
          <a:srgbClr val="073E87">
            <a:lumMod val="60000"/>
            <a:lumOff val="40000"/>
          </a:srgbClr>
        </a:solidFill>
        <a:ln w="9525" cap="flat" cmpd="sng" algn="ctr">
          <a:solidFill>
            <a:srgbClr val="F5C040">
              <a:hueOff val="4085978"/>
              <a:satOff val="2788"/>
              <a:lumOff val="-7843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84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Erasmus+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International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Partner Universities</a:t>
          </a:r>
          <a:endParaRPr lang="el-GR" sz="1300" kern="1200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sp:txBody>
      <dsp:txXfrm>
        <a:off x="4656426" y="999182"/>
        <a:ext cx="1133448" cy="973262"/>
      </dsp:txXfrm>
    </dsp:sp>
    <dsp:sp modelId="{E4FB0CA8-47A0-4E8B-8439-55B012869C9F}">
      <dsp:nvSpPr>
        <dsp:cNvPr id="0" name=""/>
        <dsp:cNvSpPr/>
      </dsp:nvSpPr>
      <dsp:spPr>
        <a:xfrm>
          <a:off x="5823067" y="1405822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3771672"/>
              <a:satOff val="2574"/>
              <a:lumOff val="-7239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56B810-C63F-4C87-9BB7-26F59668196D}">
      <dsp:nvSpPr>
        <dsp:cNvPr id="0" name=""/>
        <dsp:cNvSpPr/>
      </dsp:nvSpPr>
      <dsp:spPr>
        <a:xfrm>
          <a:off x="5815231" y="1573777"/>
          <a:ext cx="1642152" cy="141007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9525" cap="flat" cmpd="sng" algn="ctr">
          <a:solidFill>
            <a:srgbClr val="F5C040">
              <a:hueOff val="4085978"/>
              <a:satOff val="2788"/>
              <a:lumOff val="-7843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CE99CE-0A64-484E-BA30-2CF56E52370F}">
      <dsp:nvSpPr>
        <dsp:cNvPr id="0" name=""/>
        <dsp:cNvSpPr/>
      </dsp:nvSpPr>
      <dsp:spPr>
        <a:xfrm>
          <a:off x="6135651" y="1598757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4400284"/>
              <a:satOff val="3003"/>
              <a:lumOff val="-8446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7CD095-184C-4D02-9DDD-4A04A4A7AD95}">
      <dsp:nvSpPr>
        <dsp:cNvPr id="0" name=""/>
        <dsp:cNvSpPr/>
      </dsp:nvSpPr>
      <dsp:spPr>
        <a:xfrm>
          <a:off x="5815231" y="14882"/>
          <a:ext cx="1642152" cy="1410074"/>
        </a:xfrm>
        <a:prstGeom prst="hexagon">
          <a:avLst>
            <a:gd name="adj" fmla="val 25000"/>
            <a:gd name="vf" fmla="val 115470"/>
          </a:avLst>
        </a:prstGeom>
        <a:solidFill>
          <a:srgbClr val="4584D3"/>
        </a:solidFill>
        <a:ln w="9525" cap="flat" cmpd="sng" algn="ctr">
          <a:solidFill>
            <a:srgbClr val="F5C040">
              <a:hueOff val="5447971"/>
              <a:satOff val="3718"/>
              <a:lumOff val="-10457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13,920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Incoming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Students</a:t>
          </a:r>
          <a:endParaRPr lang="el-GR" sz="1600" kern="1200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sp:txBody>
      <dsp:txXfrm>
        <a:off x="6069583" y="233288"/>
        <a:ext cx="1133448" cy="973262"/>
      </dsp:txXfrm>
    </dsp:sp>
    <dsp:sp modelId="{27DE94A4-BE1B-4128-AEA2-3577AE5B7F1A}">
      <dsp:nvSpPr>
        <dsp:cNvPr id="0" name=""/>
        <dsp:cNvSpPr/>
      </dsp:nvSpPr>
      <dsp:spPr>
        <a:xfrm>
          <a:off x="7236224" y="646837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5028896"/>
              <a:satOff val="3432"/>
              <a:lumOff val="-9652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C2E204-C657-40B9-A718-696D58D5E221}">
      <dsp:nvSpPr>
        <dsp:cNvPr id="0" name=""/>
        <dsp:cNvSpPr/>
      </dsp:nvSpPr>
      <dsp:spPr>
        <a:xfrm>
          <a:off x="7228387" y="801504"/>
          <a:ext cx="1642152" cy="141007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rgbClr val="F5C040">
              <a:hueOff val="5447971"/>
              <a:satOff val="3718"/>
              <a:lumOff val="-10457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4E7832-D521-4816-A6EB-61F45BD635A2}">
      <dsp:nvSpPr>
        <dsp:cNvPr id="0" name=""/>
        <dsp:cNvSpPr/>
      </dsp:nvSpPr>
      <dsp:spPr>
        <a:xfrm>
          <a:off x="7555773" y="832863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5657508"/>
              <a:satOff val="3861"/>
              <a:lumOff val="-10859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4D1CD2-6F21-4E03-AC8E-6439C2BD8A4A}">
      <dsp:nvSpPr>
        <dsp:cNvPr id="0" name=""/>
        <dsp:cNvSpPr/>
      </dsp:nvSpPr>
      <dsp:spPr>
        <a:xfrm>
          <a:off x="7228387" y="2357742"/>
          <a:ext cx="1642152" cy="1410074"/>
        </a:xfrm>
        <a:prstGeom prst="hexagon">
          <a:avLst>
            <a:gd name="adj" fmla="val 25000"/>
            <a:gd name="vf" fmla="val 115470"/>
          </a:avLst>
        </a:prstGeom>
        <a:solidFill>
          <a:srgbClr val="F5C040">
            <a:hueOff val="6809963"/>
            <a:satOff val="4647"/>
            <a:lumOff val="-13071"/>
            <a:alphaOff val="0"/>
          </a:srgbClr>
        </a:solidFill>
        <a:ln w="9525" cap="flat" cmpd="sng" algn="ctr">
          <a:solidFill>
            <a:srgbClr val="F5C040">
              <a:hueOff val="6809963"/>
              <a:satOff val="4647"/>
              <a:lumOff val="-13071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550 Erasmus+ partner institutions</a:t>
          </a:r>
          <a:endParaRPr lang="el-GR" sz="1600" kern="1200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sp:txBody>
      <dsp:txXfrm>
        <a:off x="7482739" y="2576148"/>
        <a:ext cx="1133448" cy="973262"/>
      </dsp:txXfrm>
    </dsp:sp>
    <dsp:sp modelId="{8D9CD6B0-CDE3-447F-92D6-8976F562CBBA}">
      <dsp:nvSpPr>
        <dsp:cNvPr id="0" name=""/>
        <dsp:cNvSpPr/>
      </dsp:nvSpPr>
      <dsp:spPr>
        <a:xfrm>
          <a:off x="7554031" y="3592952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6286120"/>
              <a:satOff val="4290"/>
              <a:lumOff val="-12065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8F7680-4EA6-42B2-99A2-CCD489F9DA4E}">
      <dsp:nvSpPr>
        <dsp:cNvPr id="0" name=""/>
        <dsp:cNvSpPr/>
      </dsp:nvSpPr>
      <dsp:spPr>
        <a:xfrm>
          <a:off x="5815231" y="3130014"/>
          <a:ext cx="1642152" cy="141007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rgbClr val="F5C040">
              <a:hueOff val="6809963"/>
              <a:satOff val="4647"/>
              <a:lumOff val="-13071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8E0821-1E89-4B7A-9098-8A603140BE59}">
      <dsp:nvSpPr>
        <dsp:cNvPr id="0" name=""/>
        <dsp:cNvSpPr/>
      </dsp:nvSpPr>
      <dsp:spPr>
        <a:xfrm>
          <a:off x="7249284" y="3748682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6914732"/>
              <a:satOff val="4719"/>
              <a:lumOff val="-13272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7909D2-8B2F-4799-9595-3F33AD6C2AD5}">
      <dsp:nvSpPr>
        <dsp:cNvPr id="0" name=""/>
        <dsp:cNvSpPr/>
      </dsp:nvSpPr>
      <dsp:spPr>
        <a:xfrm>
          <a:off x="2988047" y="3120979"/>
          <a:ext cx="1642152" cy="1410074"/>
        </a:xfrm>
        <a:prstGeom prst="hexagon">
          <a:avLst>
            <a:gd name="adj" fmla="val 25000"/>
            <a:gd name="vf" fmla="val 115470"/>
          </a:avLst>
        </a:prstGeom>
        <a:solidFill>
          <a:srgbClr val="F5C040">
            <a:hueOff val="8171956"/>
            <a:satOff val="5577"/>
            <a:lumOff val="-15685"/>
            <a:alphaOff val="0"/>
          </a:srgbClr>
        </a:solidFill>
        <a:ln w="9525" cap="flat" cmpd="sng" algn="ctr">
          <a:solidFill>
            <a:srgbClr val="F5C040">
              <a:hueOff val="8171956"/>
              <a:satOff val="5577"/>
              <a:lumOff val="-15685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Example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of good practices</a:t>
          </a:r>
          <a:endParaRPr lang="el-GR" sz="1600" kern="1200" dirty="0">
            <a:solidFill>
              <a:sysClr val="window" lastClr="FFFFFF"/>
            </a:solidFill>
            <a:latin typeface="Candara"/>
            <a:ea typeface="+mn-ea"/>
            <a:cs typeface="+mn-cs"/>
          </a:endParaRPr>
        </a:p>
      </dsp:txBody>
      <dsp:txXfrm>
        <a:off x="3242399" y="3339385"/>
        <a:ext cx="1133448" cy="973262"/>
      </dsp:txXfrm>
    </dsp:sp>
    <dsp:sp modelId="{60CBE557-0F09-4793-9C3B-B3439AE6560F}">
      <dsp:nvSpPr>
        <dsp:cNvPr id="0" name=""/>
        <dsp:cNvSpPr/>
      </dsp:nvSpPr>
      <dsp:spPr>
        <a:xfrm>
          <a:off x="3035065" y="3746025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7543344"/>
              <a:satOff val="5148"/>
              <a:lumOff val="-14478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8EF5B4-82D6-4E9F-B851-8610694368A8}">
      <dsp:nvSpPr>
        <dsp:cNvPr id="0" name=""/>
        <dsp:cNvSpPr/>
      </dsp:nvSpPr>
      <dsp:spPr>
        <a:xfrm>
          <a:off x="1575761" y="3904944"/>
          <a:ext cx="1642152" cy="141007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rgbClr val="F5C040">
              <a:hueOff val="8171956"/>
              <a:satOff val="5577"/>
              <a:lumOff val="-15685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F07C51-D1E2-4C11-8CEC-3950A1F070FD}">
      <dsp:nvSpPr>
        <dsp:cNvPr id="0" name=""/>
        <dsp:cNvSpPr/>
      </dsp:nvSpPr>
      <dsp:spPr>
        <a:xfrm>
          <a:off x="2692878" y="3924610"/>
          <a:ext cx="191555" cy="16529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5C040">
              <a:hueOff val="8171956"/>
              <a:satOff val="5577"/>
              <a:lumOff val="-15685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FB160-D930-4D31-957D-6104CE824E04}">
      <dsp:nvSpPr>
        <dsp:cNvPr id="0" name=""/>
        <dsp:cNvSpPr/>
      </dsp:nvSpPr>
      <dsp:spPr>
        <a:xfrm>
          <a:off x="0" y="5067456"/>
          <a:ext cx="7355160" cy="475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ndara" panose="020E0502030303020204" pitchFamily="34" charset="0"/>
            </a:rPr>
            <a:t>2023-2026</a:t>
          </a:r>
          <a:endParaRPr lang="el-GR" sz="1600" kern="1200" dirty="0">
            <a:latin typeface="Candara" panose="020E0502030303020204" pitchFamily="34" charset="0"/>
          </a:endParaRPr>
        </a:p>
      </dsp:txBody>
      <dsp:txXfrm>
        <a:off x="0" y="5067456"/>
        <a:ext cx="7355160" cy="256573"/>
      </dsp:txXfrm>
    </dsp:sp>
    <dsp:sp modelId="{23C3B998-4F7A-4ED6-B14C-85BAC6DBF7F3}">
      <dsp:nvSpPr>
        <dsp:cNvPr id="0" name=""/>
        <dsp:cNvSpPr/>
      </dsp:nvSpPr>
      <dsp:spPr>
        <a:xfrm>
          <a:off x="3591" y="5314527"/>
          <a:ext cx="2449325" cy="2185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2A3990">
                  <a:hueOff val="0"/>
                  <a:satOff val="0"/>
                  <a:lumOff val="0"/>
                  <a:alphaOff val="0"/>
                </a:srgbClr>
              </a:solidFill>
              <a:latin typeface="Candara"/>
              <a:ea typeface="+mn-ea"/>
              <a:cs typeface="+mn-cs"/>
            </a:rPr>
            <a:t>35 countries</a:t>
          </a:r>
          <a:endParaRPr lang="el-GR" sz="1300" kern="1200" dirty="0">
            <a:solidFill>
              <a:srgbClr val="2A3990">
                <a:hueOff val="0"/>
                <a:satOff val="0"/>
                <a:lumOff val="0"/>
                <a:alphaOff val="0"/>
              </a:srgbClr>
            </a:solidFill>
            <a:latin typeface="Candara"/>
            <a:ea typeface="+mn-ea"/>
            <a:cs typeface="+mn-cs"/>
          </a:endParaRPr>
        </a:p>
      </dsp:txBody>
      <dsp:txXfrm>
        <a:off x="3591" y="5314527"/>
        <a:ext cx="2449325" cy="218562"/>
      </dsp:txXfrm>
    </dsp:sp>
    <dsp:sp modelId="{E426ACE1-3AA1-41FA-B481-FD192903A689}">
      <dsp:nvSpPr>
        <dsp:cNvPr id="0" name=""/>
        <dsp:cNvSpPr/>
      </dsp:nvSpPr>
      <dsp:spPr>
        <a:xfrm>
          <a:off x="2452917" y="5314527"/>
          <a:ext cx="2449325" cy="2185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2A3990">
                  <a:hueOff val="0"/>
                  <a:satOff val="0"/>
                  <a:lumOff val="0"/>
                  <a:alphaOff val="0"/>
                </a:srgbClr>
              </a:solidFill>
              <a:latin typeface="Candara"/>
              <a:ea typeface="+mn-ea"/>
              <a:cs typeface="+mn-cs"/>
            </a:rPr>
            <a:t>84 universities</a:t>
          </a:r>
          <a:endParaRPr lang="el-GR" sz="1300" kern="1200" dirty="0">
            <a:solidFill>
              <a:srgbClr val="2A3990">
                <a:hueOff val="0"/>
                <a:satOff val="0"/>
                <a:lumOff val="0"/>
                <a:alphaOff val="0"/>
              </a:srgbClr>
            </a:solidFill>
            <a:latin typeface="Candara"/>
            <a:ea typeface="+mn-ea"/>
            <a:cs typeface="+mn-cs"/>
          </a:endParaRPr>
        </a:p>
      </dsp:txBody>
      <dsp:txXfrm>
        <a:off x="2452917" y="5314527"/>
        <a:ext cx="2449325" cy="218562"/>
      </dsp:txXfrm>
    </dsp:sp>
    <dsp:sp modelId="{90BA6EF7-B0C2-4473-B4A0-24521C2BF51C}">
      <dsp:nvSpPr>
        <dsp:cNvPr id="0" name=""/>
        <dsp:cNvSpPr/>
      </dsp:nvSpPr>
      <dsp:spPr>
        <a:xfrm>
          <a:off x="4902242" y="5314527"/>
          <a:ext cx="2449325" cy="2185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2A3990">
                  <a:hueOff val="0"/>
                  <a:satOff val="0"/>
                  <a:lumOff val="0"/>
                  <a:alphaOff val="0"/>
                </a:srgbClr>
              </a:solidFill>
              <a:latin typeface="Candara"/>
              <a:ea typeface="+mn-ea"/>
              <a:cs typeface="+mn-cs"/>
            </a:rPr>
            <a:t>139 staff &amp; students mobilities</a:t>
          </a:r>
          <a:endParaRPr lang="el-GR" sz="1300" kern="1200" dirty="0">
            <a:solidFill>
              <a:srgbClr val="2A3990">
                <a:hueOff val="0"/>
                <a:satOff val="0"/>
                <a:lumOff val="0"/>
                <a:alphaOff val="0"/>
              </a:srgbClr>
            </a:solidFill>
            <a:latin typeface="Candara"/>
            <a:ea typeface="+mn-ea"/>
            <a:cs typeface="+mn-cs"/>
          </a:endParaRPr>
        </a:p>
      </dsp:txBody>
      <dsp:txXfrm>
        <a:off x="4902242" y="5314527"/>
        <a:ext cx="2449325" cy="218562"/>
      </dsp:txXfrm>
    </dsp:sp>
    <dsp:sp modelId="{6C5D62F2-86B9-4ED7-BB72-336F9CF95539}">
      <dsp:nvSpPr>
        <dsp:cNvPr id="0" name=""/>
        <dsp:cNvSpPr/>
      </dsp:nvSpPr>
      <dsp:spPr>
        <a:xfrm rot="10800000">
          <a:off x="0" y="4343822"/>
          <a:ext cx="7355160" cy="73076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ndara"/>
              <a:ea typeface="+mn-ea"/>
              <a:cs typeface="+mn-cs"/>
            </a:rPr>
            <a:t>2022-2024</a:t>
          </a:r>
          <a:endParaRPr lang="el-GR" sz="1600" kern="1200" dirty="0">
            <a:latin typeface="Candara"/>
            <a:ea typeface="+mn-ea"/>
            <a:cs typeface="+mn-cs"/>
          </a:endParaRPr>
        </a:p>
      </dsp:txBody>
      <dsp:txXfrm rot="-10800000">
        <a:off x="0" y="4343822"/>
        <a:ext cx="7355160" cy="256496"/>
      </dsp:txXfrm>
    </dsp:sp>
    <dsp:sp modelId="{2B452D19-4EBA-471A-8B52-859DD32B422B}">
      <dsp:nvSpPr>
        <dsp:cNvPr id="0" name=""/>
        <dsp:cNvSpPr/>
      </dsp:nvSpPr>
      <dsp:spPr>
        <a:xfrm>
          <a:off x="3591" y="4600319"/>
          <a:ext cx="2449325" cy="218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ndara"/>
              <a:ea typeface="+mn-ea"/>
              <a:cs typeface="+mn-cs"/>
            </a:rPr>
            <a:t>34 countries</a:t>
          </a:r>
          <a:endParaRPr lang="el-GR" sz="1300" kern="1200" dirty="0">
            <a:latin typeface="Candara"/>
            <a:ea typeface="+mn-ea"/>
            <a:cs typeface="+mn-cs"/>
          </a:endParaRPr>
        </a:p>
      </dsp:txBody>
      <dsp:txXfrm>
        <a:off x="3591" y="4600319"/>
        <a:ext cx="2449325" cy="218497"/>
      </dsp:txXfrm>
    </dsp:sp>
    <dsp:sp modelId="{15982A41-8058-43CF-B520-215A921BBDE4}">
      <dsp:nvSpPr>
        <dsp:cNvPr id="0" name=""/>
        <dsp:cNvSpPr/>
      </dsp:nvSpPr>
      <dsp:spPr>
        <a:xfrm>
          <a:off x="2452917" y="4600319"/>
          <a:ext cx="2449325" cy="218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ndara"/>
              <a:ea typeface="+mn-ea"/>
              <a:cs typeface="+mn-cs"/>
            </a:rPr>
            <a:t>107 universities</a:t>
          </a:r>
          <a:endParaRPr lang="el-GR" sz="1300" kern="1200" dirty="0">
            <a:latin typeface="Candara"/>
            <a:ea typeface="+mn-ea"/>
            <a:cs typeface="+mn-cs"/>
          </a:endParaRPr>
        </a:p>
      </dsp:txBody>
      <dsp:txXfrm>
        <a:off x="2452917" y="4600319"/>
        <a:ext cx="2449325" cy="218497"/>
      </dsp:txXfrm>
    </dsp:sp>
    <dsp:sp modelId="{65595A7A-F75F-46A2-8D23-24A2E03AA041}">
      <dsp:nvSpPr>
        <dsp:cNvPr id="0" name=""/>
        <dsp:cNvSpPr/>
      </dsp:nvSpPr>
      <dsp:spPr>
        <a:xfrm>
          <a:off x="4902242" y="4600319"/>
          <a:ext cx="2449325" cy="218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ndara"/>
              <a:ea typeface="+mn-ea"/>
              <a:cs typeface="+mn-cs"/>
            </a:rPr>
            <a:t>159 staff &amp; students mobilities</a:t>
          </a:r>
          <a:endParaRPr lang="el-GR" sz="1300" kern="1200" dirty="0">
            <a:latin typeface="Candara"/>
            <a:ea typeface="+mn-ea"/>
            <a:cs typeface="+mn-cs"/>
          </a:endParaRPr>
        </a:p>
      </dsp:txBody>
      <dsp:txXfrm>
        <a:off x="4902242" y="4600319"/>
        <a:ext cx="2449325" cy="218497"/>
      </dsp:txXfrm>
    </dsp:sp>
    <dsp:sp modelId="{65D4CD83-8826-42F0-99BF-1FED14E680F1}">
      <dsp:nvSpPr>
        <dsp:cNvPr id="0" name=""/>
        <dsp:cNvSpPr/>
      </dsp:nvSpPr>
      <dsp:spPr>
        <a:xfrm rot="10800000">
          <a:off x="0" y="3620189"/>
          <a:ext cx="7355160" cy="73076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ndara"/>
              <a:ea typeface="+mn-ea"/>
              <a:cs typeface="+mn-cs"/>
            </a:rPr>
            <a:t>2020-2022</a:t>
          </a:r>
          <a:endParaRPr lang="el-GR" sz="1600" kern="1200" dirty="0">
            <a:latin typeface="Candara"/>
            <a:ea typeface="+mn-ea"/>
            <a:cs typeface="+mn-cs"/>
          </a:endParaRPr>
        </a:p>
      </dsp:txBody>
      <dsp:txXfrm rot="-10800000">
        <a:off x="0" y="3620189"/>
        <a:ext cx="7355160" cy="256496"/>
      </dsp:txXfrm>
    </dsp:sp>
    <dsp:sp modelId="{7A760218-C448-43DB-A2FC-789274B9D614}">
      <dsp:nvSpPr>
        <dsp:cNvPr id="0" name=""/>
        <dsp:cNvSpPr/>
      </dsp:nvSpPr>
      <dsp:spPr>
        <a:xfrm>
          <a:off x="3591" y="3876686"/>
          <a:ext cx="2449325" cy="218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ndara"/>
              <a:ea typeface="+mn-ea"/>
              <a:cs typeface="+mn-cs"/>
            </a:rPr>
            <a:t>31 countries</a:t>
          </a:r>
          <a:endParaRPr lang="el-GR" sz="1300" kern="1200" dirty="0">
            <a:latin typeface="Candara"/>
            <a:ea typeface="+mn-ea"/>
            <a:cs typeface="+mn-cs"/>
          </a:endParaRPr>
        </a:p>
      </dsp:txBody>
      <dsp:txXfrm>
        <a:off x="3591" y="3876686"/>
        <a:ext cx="2449325" cy="218497"/>
      </dsp:txXfrm>
    </dsp:sp>
    <dsp:sp modelId="{214E29F2-8E62-436C-89B2-41E60531A868}">
      <dsp:nvSpPr>
        <dsp:cNvPr id="0" name=""/>
        <dsp:cNvSpPr/>
      </dsp:nvSpPr>
      <dsp:spPr>
        <a:xfrm>
          <a:off x="2452917" y="3876686"/>
          <a:ext cx="2449325" cy="218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ndara"/>
              <a:ea typeface="+mn-ea"/>
              <a:cs typeface="+mn-cs"/>
            </a:rPr>
            <a:t>94 universities</a:t>
          </a:r>
          <a:endParaRPr lang="el-GR" sz="1300" kern="1200" dirty="0">
            <a:latin typeface="Candara"/>
            <a:ea typeface="+mn-ea"/>
            <a:cs typeface="+mn-cs"/>
          </a:endParaRPr>
        </a:p>
      </dsp:txBody>
      <dsp:txXfrm>
        <a:off x="2452917" y="3876686"/>
        <a:ext cx="2449325" cy="218497"/>
      </dsp:txXfrm>
    </dsp:sp>
    <dsp:sp modelId="{D2E54CF4-E2D1-40A1-BD24-97CC6667C502}">
      <dsp:nvSpPr>
        <dsp:cNvPr id="0" name=""/>
        <dsp:cNvSpPr/>
      </dsp:nvSpPr>
      <dsp:spPr>
        <a:xfrm>
          <a:off x="4902242" y="3876686"/>
          <a:ext cx="2449325" cy="218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ndara"/>
              <a:ea typeface="+mn-ea"/>
              <a:cs typeface="+mn-cs"/>
            </a:rPr>
            <a:t>220 staff &amp; students </a:t>
          </a:r>
          <a:r>
            <a:rPr lang="en-US" sz="1300" kern="1200" dirty="0" err="1">
              <a:latin typeface="Candara"/>
              <a:ea typeface="+mn-ea"/>
              <a:cs typeface="+mn-cs"/>
            </a:rPr>
            <a:t>mobilities</a:t>
          </a:r>
          <a:endParaRPr lang="el-GR" sz="1300" kern="1200" dirty="0">
            <a:latin typeface="Candara"/>
            <a:ea typeface="+mn-ea"/>
            <a:cs typeface="+mn-cs"/>
          </a:endParaRPr>
        </a:p>
      </dsp:txBody>
      <dsp:txXfrm>
        <a:off x="4902242" y="3876686"/>
        <a:ext cx="2449325" cy="218497"/>
      </dsp:txXfrm>
    </dsp:sp>
    <dsp:sp modelId="{B10996AE-81C8-4C1C-B03C-6BDA5722C414}">
      <dsp:nvSpPr>
        <dsp:cNvPr id="0" name=""/>
        <dsp:cNvSpPr/>
      </dsp:nvSpPr>
      <dsp:spPr>
        <a:xfrm rot="10800000">
          <a:off x="0" y="2896556"/>
          <a:ext cx="7355160" cy="73076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Candara"/>
              <a:ea typeface="+mn-ea"/>
              <a:cs typeface="+mn-cs"/>
            </a:rPr>
            <a:t>2019-21</a:t>
          </a:r>
        </a:p>
      </dsp:txBody>
      <dsp:txXfrm rot="-10800000">
        <a:off x="0" y="2896556"/>
        <a:ext cx="7355160" cy="256496"/>
      </dsp:txXfrm>
    </dsp:sp>
    <dsp:sp modelId="{99EF9288-2D12-4E28-AA78-09DFE2590F83}">
      <dsp:nvSpPr>
        <dsp:cNvPr id="0" name=""/>
        <dsp:cNvSpPr/>
      </dsp:nvSpPr>
      <dsp:spPr>
        <a:xfrm>
          <a:off x="3591" y="3153053"/>
          <a:ext cx="2449325" cy="218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>
              <a:latin typeface="Candara"/>
              <a:ea typeface="+mn-ea"/>
              <a:cs typeface="+mn-cs"/>
            </a:rPr>
            <a:t>24 countries</a:t>
          </a:r>
          <a:endParaRPr lang="el-GR" sz="1300" kern="1200" dirty="0">
            <a:latin typeface="Candara"/>
            <a:ea typeface="+mn-ea"/>
            <a:cs typeface="+mn-cs"/>
          </a:endParaRPr>
        </a:p>
      </dsp:txBody>
      <dsp:txXfrm>
        <a:off x="3591" y="3153053"/>
        <a:ext cx="2449325" cy="218497"/>
      </dsp:txXfrm>
    </dsp:sp>
    <dsp:sp modelId="{82BE6E03-BA4A-4ED8-A193-FABF06E2D2E9}">
      <dsp:nvSpPr>
        <dsp:cNvPr id="0" name=""/>
        <dsp:cNvSpPr/>
      </dsp:nvSpPr>
      <dsp:spPr>
        <a:xfrm>
          <a:off x="2452917" y="3153053"/>
          <a:ext cx="2449325" cy="218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>
              <a:latin typeface="Candara"/>
              <a:ea typeface="+mn-ea"/>
              <a:cs typeface="+mn-cs"/>
            </a:rPr>
            <a:t>94 Universities</a:t>
          </a:r>
          <a:endParaRPr lang="el-GR" sz="1300" kern="1200" dirty="0">
            <a:latin typeface="Candara"/>
            <a:ea typeface="+mn-ea"/>
            <a:cs typeface="+mn-cs"/>
          </a:endParaRPr>
        </a:p>
      </dsp:txBody>
      <dsp:txXfrm>
        <a:off x="2452917" y="3153053"/>
        <a:ext cx="2449325" cy="218497"/>
      </dsp:txXfrm>
    </dsp:sp>
    <dsp:sp modelId="{A344B73B-C0A7-43AD-A10F-430C371D82AD}">
      <dsp:nvSpPr>
        <dsp:cNvPr id="0" name=""/>
        <dsp:cNvSpPr/>
      </dsp:nvSpPr>
      <dsp:spPr>
        <a:xfrm>
          <a:off x="4902242" y="3153053"/>
          <a:ext cx="2449325" cy="218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>
              <a:latin typeface="Candara"/>
              <a:ea typeface="+mn-ea"/>
              <a:cs typeface="+mn-cs"/>
            </a:rPr>
            <a:t>112 staff &amp; student mobilities</a:t>
          </a:r>
          <a:endParaRPr lang="el-GR" sz="1300" kern="1200" dirty="0">
            <a:latin typeface="Candara"/>
            <a:ea typeface="+mn-ea"/>
            <a:cs typeface="+mn-cs"/>
          </a:endParaRPr>
        </a:p>
      </dsp:txBody>
      <dsp:txXfrm>
        <a:off x="4902242" y="3153053"/>
        <a:ext cx="2449325" cy="218497"/>
      </dsp:txXfrm>
    </dsp:sp>
    <dsp:sp modelId="{616B049F-4B36-434C-BB7F-12A803CC7760}">
      <dsp:nvSpPr>
        <dsp:cNvPr id="0" name=""/>
        <dsp:cNvSpPr/>
      </dsp:nvSpPr>
      <dsp:spPr>
        <a:xfrm rot="10800000">
          <a:off x="0" y="2172922"/>
          <a:ext cx="7355160" cy="73076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kern="1200" dirty="0">
              <a:latin typeface="Candara"/>
              <a:ea typeface="+mn-ea"/>
              <a:cs typeface="+mn-cs"/>
            </a:rPr>
            <a:t>2018-20</a:t>
          </a:r>
          <a:endParaRPr lang="en-US" sz="1600" b="0" kern="1200" dirty="0">
            <a:latin typeface="Candara"/>
            <a:ea typeface="+mn-ea"/>
            <a:cs typeface="+mn-cs"/>
          </a:endParaRPr>
        </a:p>
      </dsp:txBody>
      <dsp:txXfrm rot="-10800000">
        <a:off x="0" y="2262755"/>
        <a:ext cx="7355160" cy="166663"/>
      </dsp:txXfrm>
    </dsp:sp>
    <dsp:sp modelId="{1D64F18F-7430-4274-89FB-FE036BDC3D6A}">
      <dsp:nvSpPr>
        <dsp:cNvPr id="0" name=""/>
        <dsp:cNvSpPr/>
      </dsp:nvSpPr>
      <dsp:spPr>
        <a:xfrm>
          <a:off x="3591" y="2429419"/>
          <a:ext cx="2449325" cy="218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>
              <a:latin typeface="Candara"/>
              <a:ea typeface="+mn-ea"/>
              <a:cs typeface="+mn-cs"/>
            </a:rPr>
            <a:t>11 countries</a:t>
          </a:r>
          <a:endParaRPr lang="el-GR" sz="1300" kern="1200" dirty="0">
            <a:latin typeface="Candara"/>
            <a:ea typeface="+mn-ea"/>
            <a:cs typeface="+mn-cs"/>
          </a:endParaRPr>
        </a:p>
      </dsp:txBody>
      <dsp:txXfrm>
        <a:off x="3591" y="2429419"/>
        <a:ext cx="2449325" cy="218497"/>
      </dsp:txXfrm>
    </dsp:sp>
    <dsp:sp modelId="{92FD9167-4BCB-4C54-A35E-ED0F0ECDAC52}">
      <dsp:nvSpPr>
        <dsp:cNvPr id="0" name=""/>
        <dsp:cNvSpPr/>
      </dsp:nvSpPr>
      <dsp:spPr>
        <a:xfrm>
          <a:off x="2452917" y="2429419"/>
          <a:ext cx="2449325" cy="218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>
              <a:latin typeface="Candara"/>
              <a:ea typeface="+mn-ea"/>
              <a:cs typeface="+mn-cs"/>
            </a:rPr>
            <a:t>48 Universities</a:t>
          </a:r>
          <a:endParaRPr lang="el-GR" sz="1300" kern="1200" dirty="0">
            <a:latin typeface="Candara"/>
            <a:ea typeface="+mn-ea"/>
            <a:cs typeface="+mn-cs"/>
          </a:endParaRPr>
        </a:p>
      </dsp:txBody>
      <dsp:txXfrm>
        <a:off x="2452917" y="2429419"/>
        <a:ext cx="2449325" cy="218497"/>
      </dsp:txXfrm>
    </dsp:sp>
    <dsp:sp modelId="{0BFE9124-EAE3-40A9-80F8-40EE326D0620}">
      <dsp:nvSpPr>
        <dsp:cNvPr id="0" name=""/>
        <dsp:cNvSpPr/>
      </dsp:nvSpPr>
      <dsp:spPr>
        <a:xfrm>
          <a:off x="4902242" y="2429419"/>
          <a:ext cx="2449325" cy="218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>
              <a:latin typeface="Candara"/>
              <a:ea typeface="+mn-ea"/>
              <a:cs typeface="+mn-cs"/>
            </a:rPr>
            <a:t>85 staff &amp; student mobilities</a:t>
          </a:r>
          <a:endParaRPr lang="el-GR" sz="1300" kern="1200" dirty="0">
            <a:latin typeface="Candara"/>
            <a:ea typeface="+mn-ea"/>
            <a:cs typeface="+mn-cs"/>
          </a:endParaRPr>
        </a:p>
      </dsp:txBody>
      <dsp:txXfrm>
        <a:off x="4902242" y="2429419"/>
        <a:ext cx="2449325" cy="218497"/>
      </dsp:txXfrm>
    </dsp:sp>
    <dsp:sp modelId="{C4835228-29A9-4BAF-A1D3-7DEF2D20E12F}">
      <dsp:nvSpPr>
        <dsp:cNvPr id="0" name=""/>
        <dsp:cNvSpPr/>
      </dsp:nvSpPr>
      <dsp:spPr>
        <a:xfrm rot="10800000">
          <a:off x="0" y="1449289"/>
          <a:ext cx="7355160" cy="73076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Candara"/>
              <a:ea typeface="+mn-ea"/>
              <a:cs typeface="+mn-cs"/>
            </a:rPr>
            <a:t>2017-19</a:t>
          </a:r>
          <a:r>
            <a:rPr lang="en-US" sz="600" b="0" kern="1200" dirty="0">
              <a:latin typeface="Candara"/>
              <a:ea typeface="+mn-ea"/>
              <a:cs typeface="+mn-cs"/>
            </a:rPr>
            <a:t>	</a:t>
          </a:r>
          <a:endParaRPr lang="el-GR" sz="600" b="0" kern="1200" dirty="0">
            <a:latin typeface="Candara"/>
            <a:ea typeface="+mn-ea"/>
            <a:cs typeface="+mn-cs"/>
          </a:endParaRPr>
        </a:p>
      </dsp:txBody>
      <dsp:txXfrm rot="-10800000">
        <a:off x="0" y="1539122"/>
        <a:ext cx="7355160" cy="166663"/>
      </dsp:txXfrm>
    </dsp:sp>
    <dsp:sp modelId="{D1F82054-8E45-4523-B2F7-1EE8724AD404}">
      <dsp:nvSpPr>
        <dsp:cNvPr id="0" name=""/>
        <dsp:cNvSpPr/>
      </dsp:nvSpPr>
      <dsp:spPr>
        <a:xfrm>
          <a:off x="3591" y="1705786"/>
          <a:ext cx="2449325" cy="218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ndara"/>
              <a:ea typeface="+mn-ea"/>
              <a:cs typeface="+mn-cs"/>
            </a:rPr>
            <a:t>26 Countries</a:t>
          </a:r>
          <a:endParaRPr lang="el-GR" sz="1300" kern="1200" dirty="0">
            <a:latin typeface="Candara"/>
            <a:ea typeface="+mn-ea"/>
            <a:cs typeface="+mn-cs"/>
          </a:endParaRPr>
        </a:p>
      </dsp:txBody>
      <dsp:txXfrm>
        <a:off x="3591" y="1705786"/>
        <a:ext cx="2449325" cy="218497"/>
      </dsp:txXfrm>
    </dsp:sp>
    <dsp:sp modelId="{B3144B3D-17EB-44E5-A929-83A3453E9236}">
      <dsp:nvSpPr>
        <dsp:cNvPr id="0" name=""/>
        <dsp:cNvSpPr/>
      </dsp:nvSpPr>
      <dsp:spPr>
        <a:xfrm>
          <a:off x="2452917" y="1705786"/>
          <a:ext cx="2449325" cy="218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ndara"/>
              <a:ea typeface="+mn-ea"/>
              <a:cs typeface="+mn-cs"/>
            </a:rPr>
            <a:t>90 Universities</a:t>
          </a:r>
          <a:endParaRPr lang="el-GR" sz="1300" kern="1200" dirty="0">
            <a:latin typeface="Candara"/>
            <a:ea typeface="+mn-ea"/>
            <a:cs typeface="+mn-cs"/>
          </a:endParaRPr>
        </a:p>
      </dsp:txBody>
      <dsp:txXfrm>
        <a:off x="2452917" y="1705786"/>
        <a:ext cx="2449325" cy="218497"/>
      </dsp:txXfrm>
    </dsp:sp>
    <dsp:sp modelId="{A57ECDD2-FC40-44A6-AA97-4BD79B5FE22B}">
      <dsp:nvSpPr>
        <dsp:cNvPr id="0" name=""/>
        <dsp:cNvSpPr/>
      </dsp:nvSpPr>
      <dsp:spPr>
        <a:xfrm>
          <a:off x="4902242" y="1705786"/>
          <a:ext cx="2449325" cy="218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ndara"/>
              <a:ea typeface="+mn-ea"/>
              <a:cs typeface="+mn-cs"/>
            </a:rPr>
            <a:t>156 staff &amp; student mobilities</a:t>
          </a:r>
          <a:endParaRPr lang="el-GR" sz="1300" kern="1200" dirty="0">
            <a:latin typeface="Candara"/>
            <a:ea typeface="+mn-ea"/>
            <a:cs typeface="+mn-cs"/>
          </a:endParaRPr>
        </a:p>
      </dsp:txBody>
      <dsp:txXfrm>
        <a:off x="4902242" y="1705786"/>
        <a:ext cx="2449325" cy="218497"/>
      </dsp:txXfrm>
    </dsp:sp>
    <dsp:sp modelId="{143A4610-5667-4302-9E4B-108790F53514}">
      <dsp:nvSpPr>
        <dsp:cNvPr id="0" name=""/>
        <dsp:cNvSpPr/>
      </dsp:nvSpPr>
      <dsp:spPr>
        <a:xfrm rot="10800000">
          <a:off x="0" y="746863"/>
          <a:ext cx="7355160" cy="73076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Candara"/>
              <a:ea typeface="+mn-ea"/>
              <a:cs typeface="+mn-cs"/>
            </a:rPr>
            <a:t>2016-18</a:t>
          </a:r>
          <a:endParaRPr lang="el-GR" sz="1600" b="0" kern="1200" dirty="0">
            <a:latin typeface="Candara"/>
            <a:ea typeface="+mn-ea"/>
            <a:cs typeface="+mn-cs"/>
          </a:endParaRPr>
        </a:p>
      </dsp:txBody>
      <dsp:txXfrm rot="-10800000">
        <a:off x="0" y="836696"/>
        <a:ext cx="7355160" cy="166663"/>
      </dsp:txXfrm>
    </dsp:sp>
    <dsp:sp modelId="{58498B98-06DE-4A17-B537-DD8018AF60D0}">
      <dsp:nvSpPr>
        <dsp:cNvPr id="0" name=""/>
        <dsp:cNvSpPr/>
      </dsp:nvSpPr>
      <dsp:spPr>
        <a:xfrm>
          <a:off x="0" y="985384"/>
          <a:ext cx="2449325" cy="218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ndara"/>
              <a:ea typeface="+mn-ea"/>
              <a:cs typeface="+mn-cs"/>
            </a:rPr>
            <a:t>27 Countries</a:t>
          </a:r>
          <a:endParaRPr lang="el-GR" sz="1300" kern="1200" dirty="0">
            <a:latin typeface="Candara"/>
            <a:ea typeface="+mn-ea"/>
            <a:cs typeface="+mn-cs"/>
          </a:endParaRPr>
        </a:p>
      </dsp:txBody>
      <dsp:txXfrm>
        <a:off x="0" y="985384"/>
        <a:ext cx="2449325" cy="218497"/>
      </dsp:txXfrm>
    </dsp:sp>
    <dsp:sp modelId="{19AE9B15-9783-4F88-AFFD-45D8EDC39E0D}">
      <dsp:nvSpPr>
        <dsp:cNvPr id="0" name=""/>
        <dsp:cNvSpPr/>
      </dsp:nvSpPr>
      <dsp:spPr>
        <a:xfrm>
          <a:off x="2432685" y="982153"/>
          <a:ext cx="2449325" cy="218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ndara"/>
              <a:ea typeface="+mn-ea"/>
              <a:cs typeface="+mn-cs"/>
            </a:rPr>
            <a:t>72 Universities</a:t>
          </a:r>
          <a:endParaRPr lang="el-GR" sz="1300" kern="1200" dirty="0">
            <a:latin typeface="Candara"/>
            <a:ea typeface="+mn-ea"/>
            <a:cs typeface="+mn-cs"/>
          </a:endParaRPr>
        </a:p>
      </dsp:txBody>
      <dsp:txXfrm>
        <a:off x="2432685" y="982153"/>
        <a:ext cx="2449325" cy="218497"/>
      </dsp:txXfrm>
    </dsp:sp>
    <dsp:sp modelId="{322D3EB5-F409-4C0D-B83B-971FE0393F43}">
      <dsp:nvSpPr>
        <dsp:cNvPr id="0" name=""/>
        <dsp:cNvSpPr/>
      </dsp:nvSpPr>
      <dsp:spPr>
        <a:xfrm>
          <a:off x="4905834" y="982153"/>
          <a:ext cx="2449325" cy="218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ndara"/>
              <a:ea typeface="+mn-ea"/>
              <a:cs typeface="+mn-cs"/>
            </a:rPr>
            <a:t>228 staff &amp; student mobilities</a:t>
          </a:r>
          <a:endParaRPr lang="el-GR" sz="1300" kern="1200" dirty="0">
            <a:latin typeface="Candara"/>
            <a:ea typeface="+mn-ea"/>
            <a:cs typeface="+mn-cs"/>
          </a:endParaRPr>
        </a:p>
      </dsp:txBody>
      <dsp:txXfrm>
        <a:off x="4905834" y="982153"/>
        <a:ext cx="2449325" cy="218497"/>
      </dsp:txXfrm>
    </dsp:sp>
    <dsp:sp modelId="{F357E00A-B921-4C8D-9BD4-53BB2789E772}">
      <dsp:nvSpPr>
        <dsp:cNvPr id="0" name=""/>
        <dsp:cNvSpPr/>
      </dsp:nvSpPr>
      <dsp:spPr>
        <a:xfrm rot="10800000">
          <a:off x="0" y="2023"/>
          <a:ext cx="7355160" cy="73076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Candara"/>
              <a:ea typeface="+mn-ea"/>
              <a:cs typeface="+mn-cs"/>
            </a:rPr>
            <a:t>2015-1</a:t>
          </a:r>
          <a:r>
            <a:rPr lang="el-GR" sz="1600" b="0" kern="1200" dirty="0">
              <a:latin typeface="Candara"/>
              <a:ea typeface="+mn-ea"/>
              <a:cs typeface="+mn-cs"/>
            </a:rPr>
            <a:t>7</a:t>
          </a:r>
        </a:p>
      </dsp:txBody>
      <dsp:txXfrm rot="-10800000">
        <a:off x="0" y="91856"/>
        <a:ext cx="7355160" cy="166663"/>
      </dsp:txXfrm>
    </dsp:sp>
    <dsp:sp modelId="{DEB63498-8775-4EAB-9D08-62141A09E187}">
      <dsp:nvSpPr>
        <dsp:cNvPr id="0" name=""/>
        <dsp:cNvSpPr/>
      </dsp:nvSpPr>
      <dsp:spPr>
        <a:xfrm>
          <a:off x="3591" y="258519"/>
          <a:ext cx="2449325" cy="218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ndara"/>
              <a:ea typeface="+mn-ea"/>
              <a:cs typeface="+mn-cs"/>
            </a:rPr>
            <a:t>29 Countries</a:t>
          </a:r>
          <a:endParaRPr lang="el-GR" sz="1300" kern="1200" dirty="0">
            <a:latin typeface="Candara"/>
            <a:ea typeface="+mn-ea"/>
            <a:cs typeface="+mn-cs"/>
          </a:endParaRPr>
        </a:p>
      </dsp:txBody>
      <dsp:txXfrm>
        <a:off x="3591" y="258519"/>
        <a:ext cx="2449325" cy="218497"/>
      </dsp:txXfrm>
    </dsp:sp>
    <dsp:sp modelId="{29B17533-0E4C-4371-8239-5CBF9F310304}">
      <dsp:nvSpPr>
        <dsp:cNvPr id="0" name=""/>
        <dsp:cNvSpPr/>
      </dsp:nvSpPr>
      <dsp:spPr>
        <a:xfrm>
          <a:off x="2452917" y="258519"/>
          <a:ext cx="2449325" cy="218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ndara"/>
              <a:ea typeface="+mn-ea"/>
              <a:cs typeface="+mn-cs"/>
            </a:rPr>
            <a:t>74 Universities</a:t>
          </a:r>
          <a:endParaRPr lang="el-GR" sz="1300" kern="1200" dirty="0">
            <a:latin typeface="Candara"/>
            <a:ea typeface="+mn-ea"/>
            <a:cs typeface="+mn-cs"/>
          </a:endParaRPr>
        </a:p>
      </dsp:txBody>
      <dsp:txXfrm>
        <a:off x="2452917" y="258519"/>
        <a:ext cx="2449325" cy="218497"/>
      </dsp:txXfrm>
    </dsp:sp>
    <dsp:sp modelId="{42774AE3-BE00-4ACB-B67B-4E661057C3EA}">
      <dsp:nvSpPr>
        <dsp:cNvPr id="0" name=""/>
        <dsp:cNvSpPr/>
      </dsp:nvSpPr>
      <dsp:spPr>
        <a:xfrm>
          <a:off x="4902242" y="258519"/>
          <a:ext cx="2449325" cy="2184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ndara"/>
              <a:ea typeface="+mn-ea"/>
              <a:cs typeface="+mn-cs"/>
            </a:rPr>
            <a:t>243 staff &amp; student mobilities</a:t>
          </a:r>
          <a:endParaRPr lang="el-GR" sz="1300" kern="1200" dirty="0">
            <a:latin typeface="Candara"/>
            <a:ea typeface="+mn-ea"/>
            <a:cs typeface="+mn-cs"/>
          </a:endParaRPr>
        </a:p>
      </dsp:txBody>
      <dsp:txXfrm>
        <a:off x="4902242" y="258519"/>
        <a:ext cx="2449325" cy="2184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EC658-F7D9-4994-A696-DB6807BC086A}">
      <dsp:nvSpPr>
        <dsp:cNvPr id="0" name=""/>
        <dsp:cNvSpPr/>
      </dsp:nvSpPr>
      <dsp:spPr>
        <a:xfrm>
          <a:off x="1322125" y="0"/>
          <a:ext cx="1419448" cy="141952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6CAE9-EF75-40D9-929C-9A912E8C67B4}">
      <dsp:nvSpPr>
        <dsp:cNvPr id="0" name=""/>
        <dsp:cNvSpPr/>
      </dsp:nvSpPr>
      <dsp:spPr>
        <a:xfrm>
          <a:off x="1505920" y="441896"/>
          <a:ext cx="1051326" cy="540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rPr>
            <a:t>550 partner universities</a:t>
          </a:r>
          <a:endParaRPr lang="el-GR" sz="1200" kern="1200" dirty="0">
            <a:latin typeface="+mj-lt"/>
          </a:endParaRPr>
        </a:p>
      </dsp:txBody>
      <dsp:txXfrm>
        <a:off x="1505920" y="441896"/>
        <a:ext cx="1051326" cy="540309"/>
      </dsp:txXfrm>
    </dsp:sp>
    <dsp:sp modelId="{1A919ED4-A025-4D21-A257-0F9836130223}">
      <dsp:nvSpPr>
        <dsp:cNvPr id="0" name=""/>
        <dsp:cNvSpPr/>
      </dsp:nvSpPr>
      <dsp:spPr>
        <a:xfrm>
          <a:off x="927790" y="815605"/>
          <a:ext cx="1419448" cy="141952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915A1-263F-4FD5-AB7F-433F72A1DD96}">
      <dsp:nvSpPr>
        <dsp:cNvPr id="0" name=""/>
        <dsp:cNvSpPr/>
      </dsp:nvSpPr>
      <dsp:spPr>
        <a:xfrm>
          <a:off x="1130566" y="1331544"/>
          <a:ext cx="1010167" cy="39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rPr>
            <a:t>1400 bilateral agreements</a:t>
          </a:r>
          <a:endParaRPr lang="el-GR" sz="1200" b="1" kern="1200" dirty="0">
            <a:solidFill>
              <a:schemeClr val="accent6">
                <a:lumMod val="75000"/>
              </a:schemeClr>
            </a:solidFill>
            <a:latin typeface="+mj-lt"/>
            <a:cs typeface="Arial" pitchFamily="34" charset="0"/>
          </a:endParaRPr>
        </a:p>
      </dsp:txBody>
      <dsp:txXfrm>
        <a:off x="1130566" y="1331544"/>
        <a:ext cx="1010167" cy="395889"/>
      </dsp:txXfrm>
    </dsp:sp>
    <dsp:sp modelId="{94860C12-7FE2-4A7B-B8BC-6895D87C2BA6}">
      <dsp:nvSpPr>
        <dsp:cNvPr id="0" name=""/>
        <dsp:cNvSpPr/>
      </dsp:nvSpPr>
      <dsp:spPr>
        <a:xfrm>
          <a:off x="1333069" y="1572176"/>
          <a:ext cx="1424445" cy="143928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73953-F94C-436A-84E5-EBEB456A1A86}">
      <dsp:nvSpPr>
        <dsp:cNvPr id="0" name=""/>
        <dsp:cNvSpPr/>
      </dsp:nvSpPr>
      <dsp:spPr>
        <a:xfrm>
          <a:off x="1489317" y="3563552"/>
          <a:ext cx="1051326" cy="758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rPr>
            <a:t>200 staff </a:t>
          </a:r>
          <a:r>
            <a:rPr lang="en-US" sz="1200" b="1" kern="1200" dirty="0" err="1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rPr>
            <a:t>mobilities</a:t>
          </a:r>
          <a:r>
            <a:rPr lang="en-US" sz="1200" b="1" kern="1200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rPr>
            <a:t> </a:t>
          </a:r>
          <a:endParaRPr lang="el-GR" sz="1200" b="1" kern="1200" dirty="0">
            <a:solidFill>
              <a:schemeClr val="accent6">
                <a:lumMod val="75000"/>
              </a:schemeClr>
            </a:solidFill>
            <a:latin typeface="+mj-lt"/>
            <a:cs typeface="Arial" pitchFamily="34" charset="0"/>
          </a:endParaRPr>
        </a:p>
      </dsp:txBody>
      <dsp:txXfrm>
        <a:off x="1489317" y="3563552"/>
        <a:ext cx="1051326" cy="758920"/>
      </dsp:txXfrm>
    </dsp:sp>
    <dsp:sp modelId="{DD519A0C-A3B4-4269-A301-9713462360E4}">
      <dsp:nvSpPr>
        <dsp:cNvPr id="0" name=""/>
        <dsp:cNvSpPr/>
      </dsp:nvSpPr>
      <dsp:spPr>
        <a:xfrm>
          <a:off x="927790" y="2451857"/>
          <a:ext cx="1419448" cy="141952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065D5-63C6-4B11-B8C5-75CCF8C57F82}">
      <dsp:nvSpPr>
        <dsp:cNvPr id="0" name=""/>
        <dsp:cNvSpPr/>
      </dsp:nvSpPr>
      <dsp:spPr>
        <a:xfrm>
          <a:off x="1693104" y="1860020"/>
          <a:ext cx="796410" cy="75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rPr>
            <a:t>900</a:t>
          </a:r>
          <a:endParaRPr lang="el-GR" sz="1200" b="1" kern="1200" dirty="0">
            <a:solidFill>
              <a:schemeClr val="accent6">
                <a:lumMod val="75000"/>
              </a:schemeClr>
            </a:solidFill>
            <a:latin typeface="+mj-lt"/>
            <a:cs typeface="Arial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rPr>
            <a:t>outgoing students</a:t>
          </a:r>
          <a:endParaRPr lang="el-GR" sz="1200" b="1" kern="1200" dirty="0">
            <a:solidFill>
              <a:schemeClr val="accent6">
                <a:lumMod val="75000"/>
              </a:schemeClr>
            </a:solidFill>
            <a:latin typeface="+mj-lt"/>
            <a:cs typeface="Arial" pitchFamily="34" charset="0"/>
          </a:endParaRPr>
        </a:p>
      </dsp:txBody>
      <dsp:txXfrm>
        <a:off x="1693104" y="1860020"/>
        <a:ext cx="796410" cy="759335"/>
      </dsp:txXfrm>
    </dsp:sp>
    <dsp:sp modelId="{4EAC518D-AEEE-442F-AACE-31EEF930780D}">
      <dsp:nvSpPr>
        <dsp:cNvPr id="0" name=""/>
        <dsp:cNvSpPr/>
      </dsp:nvSpPr>
      <dsp:spPr>
        <a:xfrm>
          <a:off x="1390650" y="3364622"/>
          <a:ext cx="1219485" cy="122020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1A4B5-E713-4EBF-8253-1A787F76049E}">
      <dsp:nvSpPr>
        <dsp:cNvPr id="0" name=""/>
        <dsp:cNvSpPr/>
      </dsp:nvSpPr>
      <dsp:spPr>
        <a:xfrm>
          <a:off x="1227656" y="2876767"/>
          <a:ext cx="792132" cy="39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rPr>
            <a:t>700 incoming students</a:t>
          </a:r>
          <a:endParaRPr lang="el-GR" sz="1200" b="1" kern="1200" dirty="0">
            <a:solidFill>
              <a:schemeClr val="accent6">
                <a:lumMod val="75000"/>
              </a:schemeClr>
            </a:solidFill>
            <a:latin typeface="+mj-lt"/>
            <a:cs typeface="Arial" pitchFamily="34" charset="0"/>
          </a:endParaRPr>
        </a:p>
      </dsp:txBody>
      <dsp:txXfrm>
        <a:off x="1227656" y="2876767"/>
        <a:ext cx="792132" cy="3958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32E93-7851-42DA-B538-F6906AA48660}">
      <dsp:nvSpPr>
        <dsp:cNvPr id="0" name=""/>
        <dsp:cNvSpPr/>
      </dsp:nvSpPr>
      <dsp:spPr>
        <a:xfrm>
          <a:off x="3132347" y="3156648"/>
          <a:ext cx="1556863" cy="540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199"/>
              </a:lnTo>
              <a:lnTo>
                <a:pt x="1556863" y="270199"/>
              </a:lnTo>
              <a:lnTo>
                <a:pt x="1556863" y="5403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23FFF-9E40-4DA7-99DB-3ADB424D1BD5}">
      <dsp:nvSpPr>
        <dsp:cNvPr id="0" name=""/>
        <dsp:cNvSpPr/>
      </dsp:nvSpPr>
      <dsp:spPr>
        <a:xfrm>
          <a:off x="1575484" y="3156648"/>
          <a:ext cx="1556863" cy="540398"/>
        </a:xfrm>
        <a:custGeom>
          <a:avLst/>
          <a:gdLst/>
          <a:ahLst/>
          <a:cxnLst/>
          <a:rect l="0" t="0" r="0" b="0"/>
          <a:pathLst>
            <a:path>
              <a:moveTo>
                <a:pt x="1556863" y="0"/>
              </a:moveTo>
              <a:lnTo>
                <a:pt x="1556863" y="270199"/>
              </a:lnTo>
              <a:lnTo>
                <a:pt x="0" y="270199"/>
              </a:lnTo>
              <a:lnTo>
                <a:pt x="0" y="5403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6A88F-EE68-4DC7-920E-F238A0C481FC}">
      <dsp:nvSpPr>
        <dsp:cNvPr id="0" name=""/>
        <dsp:cNvSpPr/>
      </dsp:nvSpPr>
      <dsp:spPr>
        <a:xfrm>
          <a:off x="3086627" y="1329585"/>
          <a:ext cx="91440" cy="5403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58DD7E-1160-409C-9292-2CD7260CA877}">
      <dsp:nvSpPr>
        <dsp:cNvPr id="0" name=""/>
        <dsp:cNvSpPr/>
      </dsp:nvSpPr>
      <dsp:spPr>
        <a:xfrm>
          <a:off x="1788118" y="1375"/>
          <a:ext cx="2688458" cy="1328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Vice Rector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for Academic and Student Affairs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(</a:t>
          </a:r>
          <a:r>
            <a:rPr lang="en-US" sz="1600" kern="1200" dirty="0"/>
            <a:t>Internationalization strategy</a:t>
          </a:r>
          <a:r>
            <a:rPr lang="el-GR" sz="1600" kern="1200" dirty="0"/>
            <a:t>)</a:t>
          </a:r>
        </a:p>
      </dsp:txBody>
      <dsp:txXfrm>
        <a:off x="1788118" y="1375"/>
        <a:ext cx="2688458" cy="1328210"/>
      </dsp:txXfrm>
    </dsp:sp>
    <dsp:sp modelId="{0EDD7B52-4420-43E2-80E2-2BBFA8F2C70E}">
      <dsp:nvSpPr>
        <dsp:cNvPr id="0" name=""/>
        <dsp:cNvSpPr/>
      </dsp:nvSpPr>
      <dsp:spPr>
        <a:xfrm>
          <a:off x="1845684" y="1869984"/>
          <a:ext cx="2573327" cy="1286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Committee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of European and Educational Programmes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(Supervision and guidance</a:t>
          </a:r>
          <a:r>
            <a:rPr lang="el-GR" sz="1600" kern="1200" dirty="0"/>
            <a:t>)</a:t>
          </a:r>
        </a:p>
      </dsp:txBody>
      <dsp:txXfrm>
        <a:off x="1845684" y="1869984"/>
        <a:ext cx="2573327" cy="1286663"/>
      </dsp:txXfrm>
    </dsp:sp>
    <dsp:sp modelId="{20DAA23A-5A64-4108-8A41-2E84D3D93AA2}">
      <dsp:nvSpPr>
        <dsp:cNvPr id="0" name=""/>
        <dsp:cNvSpPr/>
      </dsp:nvSpPr>
      <dsp:spPr>
        <a:xfrm>
          <a:off x="288820" y="3697047"/>
          <a:ext cx="2573327" cy="14674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Department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of European Educational Programmes</a:t>
          </a:r>
          <a:endParaRPr lang="el-G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(</a:t>
          </a:r>
          <a:r>
            <a:rPr lang="en-US" sz="1600" kern="1200" dirty="0"/>
            <a:t>Administrative aspects of mobilities</a:t>
          </a:r>
          <a:r>
            <a:rPr lang="el-GR" sz="1600" kern="1200" dirty="0"/>
            <a:t>)</a:t>
          </a:r>
        </a:p>
      </dsp:txBody>
      <dsp:txXfrm>
        <a:off x="288820" y="3697047"/>
        <a:ext cx="2573327" cy="1467478"/>
      </dsp:txXfrm>
    </dsp:sp>
    <dsp:sp modelId="{1A3B2C48-CE2C-4378-A37D-F411C506DA5F}">
      <dsp:nvSpPr>
        <dsp:cNvPr id="0" name=""/>
        <dsp:cNvSpPr/>
      </dsp:nvSpPr>
      <dsp:spPr>
        <a:xfrm>
          <a:off x="3402547" y="3697047"/>
          <a:ext cx="2573327" cy="1439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Erasmus+/ECTS Coordinators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(per School)</a:t>
          </a:r>
          <a:endParaRPr lang="el-G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(</a:t>
          </a:r>
          <a:r>
            <a:rPr lang="en-US" sz="1600" kern="1200" dirty="0"/>
            <a:t>Academic aspects of mobilities</a:t>
          </a:r>
          <a:r>
            <a:rPr lang="el-GR" sz="1600" kern="1200" dirty="0"/>
            <a:t>)</a:t>
          </a:r>
        </a:p>
      </dsp:txBody>
      <dsp:txXfrm>
        <a:off x="3402547" y="3697047"/>
        <a:ext cx="2573327" cy="14398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CE767-4E97-4825-99C6-FA3D7ACB02EF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Mobility period</a:t>
          </a:r>
          <a:endParaRPr lang="el-GR" sz="1400" kern="1200" dirty="0"/>
        </a:p>
      </dsp:txBody>
      <dsp:txXfrm>
        <a:off x="3294175" y="2352385"/>
        <a:ext cx="1336450" cy="1148939"/>
      </dsp:txXfrm>
    </dsp:sp>
    <dsp:sp modelId="{A809C17A-5F9D-49D7-BC63-9852E5A69B2E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Selection</a:t>
          </a:r>
          <a:endParaRPr lang="el-GR" sz="1400" kern="1200" dirty="0"/>
        </a:p>
      </dsp:txBody>
      <dsp:txXfrm>
        <a:off x="1953570" y="1712203"/>
        <a:ext cx="807100" cy="802154"/>
      </dsp:txXfrm>
    </dsp:sp>
    <dsp:sp modelId="{71FB32CE-D558-402E-BE32-A6BAA68FC5C5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Bilateral agreement</a:t>
          </a:r>
        </a:p>
      </dsp:txBody>
      <dsp:txXfrm rot="-20700000">
        <a:off x="2804160" y="528320"/>
        <a:ext cx="894080" cy="894080"/>
      </dsp:txXfrm>
    </dsp:sp>
    <dsp:sp modelId="{08E03C1B-0082-4A37-B04F-09C83F97AE49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6C840-DD76-4B11-91FC-173CD8D58AD3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E9AEC-075D-4DAD-8971-69B57FA72657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4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5F4A7-6E11-4F1D-A620-76F5C20A3169}" type="datetimeFigureOut">
              <a:rPr lang="el-GR" smtClean="0"/>
              <a:pPr/>
              <a:t>11/10/2024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6E1B5-3B8B-4DC2-AA67-15F9B99D12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42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6E1B5-3B8B-4DC2-AA67-15F9B99D12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4233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2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6E1B5-3B8B-4DC2-AA67-15F9B99D12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065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6E1B5-3B8B-4DC2-AA67-15F9B99D12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1951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80666B21-6729-46F3-B458-86478F0828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28CFA13C-53EE-4C47-93C0-FC2F81BE4E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12CADB70-CE9D-4F2D-9391-F3A08BFF5C0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76D7DF-D316-435E-9BBA-D5CE64DDA113}" type="slidenum">
              <a:rPr lang="el-GR" altLang="el-GR"/>
              <a:pPr algn="r" eaLnBrk="1" hangingPunct="1">
                <a:spcBef>
                  <a:spcPct val="0"/>
                </a:spcBef>
              </a:pPr>
              <a:t>22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7CAE2EFB-E296-4381-B3C5-E9C3615BCA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8CB8CD-D5E2-4EA0-82A4-EC683228B1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Bilateral agreements: Set the basis for quality </a:t>
            </a:r>
            <a:r>
              <a:rPr lang="en-US" dirty="0" err="1"/>
              <a:t>mobilities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Specify language requirements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Contacts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/>
              <a:t>Selection by sending institution: allocation of students to different places according to </a:t>
            </a:r>
            <a:r>
              <a:rPr lang="en-US" dirty="0" err="1"/>
              <a:t>spceific</a:t>
            </a:r>
            <a:r>
              <a:rPr lang="en-US" dirty="0"/>
              <a:t> academic criteria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/>
              <a:t>Mobility period: Monitoring of study </a:t>
            </a:r>
            <a:r>
              <a:rPr lang="en-US" dirty="0" err="1"/>
              <a:t>programme</a:t>
            </a:r>
            <a:r>
              <a:rPr lang="en-US" dirty="0"/>
              <a:t> during mobility and quality feedback upon completion </a:t>
            </a:r>
            <a:endParaRPr lang="el-GR" dirty="0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5DA78AB6-8DE7-449F-B33D-146B6A99BA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E4FFCA6-9CCB-4DBC-9C7F-5F1AF9D313E2}" type="slidenum">
              <a:rPr lang="el-GR" altLang="el-GR"/>
              <a:pPr/>
              <a:t>24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F33CBB50-BD98-4ECB-B47B-E5BB05A520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D8513450-89AA-41F7-A4EF-F6D89456C5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602DE9E0-F06E-44BF-BA3E-94820A26F6E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78824A4-B780-4693-B40F-34B18D48C42D}" type="slidenum">
              <a:rPr lang="el-GR" altLang="el-GR"/>
              <a:pPr algn="r" eaLnBrk="1" hangingPunct="1">
                <a:spcBef>
                  <a:spcPct val="0"/>
                </a:spcBef>
              </a:pPr>
              <a:t>25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5cd6bcac1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5cd6bcac1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EDSSI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EPICUR – </a:t>
            </a:r>
            <a:r>
              <a:rPr lang="el-GR" dirty="0"/>
              <a:t>έργο υποδομής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6E1B5-3B8B-4DC2-AA67-15F9B99D12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33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131178" y="10"/>
            <a:ext cx="4060833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C2A43708-BDF0-4E6A-B52F-3BE36D4121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5204897"/>
            <a:ext cx="12192000" cy="1653233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C2A43708-BDF0-4E6A-B52F-3BE36D4121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C2A43708-BDF0-4E6A-B52F-3BE36D4121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8131178" y="10"/>
            <a:ext cx="4060833" cy="2707427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C2A43708-BDF0-4E6A-B52F-3BE36D4121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A005F740-94BE-4AD1-ACEE-41378B09258A}" type="datetimeFigureOut">
              <a:rPr lang="el-GR" smtClean="0"/>
              <a:pPr/>
              <a:t>11/10/2024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3708-BDF0-4E6A-B52F-3BE36D41213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943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A005F740-94BE-4AD1-ACEE-41378B09258A}" type="datetimeFigureOut">
              <a:rPr lang="el-GR" smtClean="0"/>
              <a:pPr/>
              <a:t>11/10/2024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3708-BDF0-4E6A-B52F-3BE36D41213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996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C2A43708-BDF0-4E6A-B52F-3BE36D41213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1" r:id="rId5"/>
    <p:sldLayoutId id="2147483692" r:id="rId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6926" y="3403600"/>
            <a:ext cx="9073008" cy="209459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Aristotle University of Thessaloniki</a:t>
            </a:r>
          </a:p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and </a:t>
            </a:r>
          </a:p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the Erasmus+ programme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3" y="6268516"/>
            <a:ext cx="717847" cy="2520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8495" y="0"/>
            <a:ext cx="2160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98" y="6238252"/>
            <a:ext cx="1184078" cy="357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6230431"/>
            <a:ext cx="357894" cy="317647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2408954" y="2274831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Roboto"/>
                <a:ea typeface="Roboto"/>
                <a:sym typeface="Roboto"/>
              </a:rPr>
              <a:t>Department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Roboto"/>
                <a:ea typeface="Roboto"/>
              </a:rPr>
              <a:t>of European Educational Programmes</a:t>
            </a:r>
          </a:p>
        </p:txBody>
      </p:sp>
      <p:pic>
        <p:nvPicPr>
          <p:cNvPr id="15" name="Picture 3" descr="\\155.207.60.88\Prof$\niklio\Desktop\banner-horizontal-black-e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635" y="309922"/>
            <a:ext cx="5184576" cy="16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44472" y="6124811"/>
            <a:ext cx="1687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dirty="0">
                <a:solidFill>
                  <a:schemeClr val="bg1"/>
                </a:solidFill>
              </a:rPr>
              <a:t>©</a:t>
            </a:r>
            <a:r>
              <a:rPr lang="en-US" sz="800" dirty="0">
                <a:solidFill>
                  <a:schemeClr val="bg1"/>
                </a:solidFill>
                <a:latin typeface="Roboto"/>
              </a:rPr>
              <a:t> 2023 Department of European Educational Programmes, Aristotle University of Thessaloniki</a:t>
            </a:r>
          </a:p>
        </p:txBody>
      </p:sp>
    </p:spTree>
    <p:extLst>
      <p:ext uri="{BB962C8B-B14F-4D97-AF65-F5344CB8AC3E}">
        <p14:creationId xmlns:p14="http://schemas.microsoft.com/office/powerpoint/2010/main" val="29204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7027" y="260648"/>
            <a:ext cx="4464496" cy="575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Erasmus+ KA131</a:t>
            </a:r>
            <a:endParaRPr lang="el-G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/>
            </a:endParaRPr>
          </a:p>
        </p:txBody>
      </p:sp>
      <p:pic>
        <p:nvPicPr>
          <p:cNvPr id="4" name="Picture 3" descr="\\155.207.60.88\Prof$\niklio\Desktop\banner-horizontal-black-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260648"/>
            <a:ext cx="1768334" cy="5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155.207.60.88\Prof$\niklio\Desktop\Χάρτης με συμφωνίες Erasmus+.JPG">
            <a:extLst>
              <a:ext uri="{FF2B5EF4-FFF2-40B4-BE49-F238E27FC236}">
                <a16:creationId xmlns:a16="http://schemas.microsoft.com/office/drawing/2014/main" id="{0795C60D-11F9-4E03-B27F-2980D4CE0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5" r="27703"/>
          <a:stretch/>
        </p:blipFill>
        <p:spPr bwMode="auto">
          <a:xfrm>
            <a:off x="2999656" y="836542"/>
            <a:ext cx="7644680" cy="565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2347A6-C94F-4F53-B488-41F4982D6515}"/>
              </a:ext>
            </a:extLst>
          </p:cNvPr>
          <p:cNvSpPr txBox="1"/>
          <p:nvPr/>
        </p:nvSpPr>
        <p:spPr>
          <a:xfrm>
            <a:off x="323528" y="2090172"/>
            <a:ext cx="2448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14</a:t>
            </a:r>
            <a:r>
              <a:rPr lang="en-US" sz="2400" b="1" dirty="0"/>
              <a:t>57</a:t>
            </a:r>
            <a:r>
              <a:rPr lang="el-GR" sz="2400" b="1" dirty="0"/>
              <a:t> </a:t>
            </a:r>
            <a:r>
              <a:rPr lang="en-US" sz="2400" b="1" dirty="0"/>
              <a:t>bilateral agreements </a:t>
            </a:r>
            <a:r>
              <a:rPr lang="en-US" sz="2400" dirty="0"/>
              <a:t>covering all subject areas and all programme countries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3766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55.207.60.88\Prof$\niklio\Desktop\banner-horizontal-black-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260648"/>
            <a:ext cx="1768334" cy="5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56A90DB-702E-451E-972D-F77450E0BB01}"/>
              </a:ext>
            </a:extLst>
          </p:cNvPr>
          <p:cNvSpPr txBox="1">
            <a:spLocks/>
          </p:cNvSpPr>
          <p:nvPr/>
        </p:nvSpPr>
        <p:spPr>
          <a:xfrm>
            <a:off x="-27027" y="260648"/>
            <a:ext cx="4464496" cy="575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Erasmus+ KA131</a:t>
            </a:r>
            <a:endParaRPr lang="el-G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2C5AA52-EEFD-4BAE-A503-2DF8E2090B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706216"/>
              </p:ext>
            </p:extLst>
          </p:nvPr>
        </p:nvGraphicFramePr>
        <p:xfrm>
          <a:off x="1057465" y="1056666"/>
          <a:ext cx="9791062" cy="5396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29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55.207.60.88\Prof$\niklio\Desktop\banner-horizontal-black-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260648"/>
            <a:ext cx="1768334" cy="5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2C81191-0106-4413-9D15-45A4D3B98194}"/>
              </a:ext>
            </a:extLst>
          </p:cNvPr>
          <p:cNvSpPr txBox="1">
            <a:spLocks/>
          </p:cNvSpPr>
          <p:nvPr/>
        </p:nvSpPr>
        <p:spPr>
          <a:xfrm>
            <a:off x="-568878" y="140758"/>
            <a:ext cx="4464496" cy="575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Erasmus+ KA131</a:t>
            </a:r>
            <a:endParaRPr lang="el-G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6CF788F-1808-47A8-9EBE-0F81713DBC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827136"/>
              </p:ext>
            </p:extLst>
          </p:nvPr>
        </p:nvGraphicFramePr>
        <p:xfrm>
          <a:off x="623392" y="743509"/>
          <a:ext cx="10799564" cy="5637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012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55.207.60.88\Prof$\niklio\Desktop\banner-horizontal-black-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260648"/>
            <a:ext cx="1768334" cy="5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E262C23-A654-4C45-ADF2-3C6F17AF50A9}"/>
              </a:ext>
            </a:extLst>
          </p:cNvPr>
          <p:cNvSpPr txBox="1">
            <a:spLocks/>
          </p:cNvSpPr>
          <p:nvPr/>
        </p:nvSpPr>
        <p:spPr>
          <a:xfrm>
            <a:off x="-568878" y="116632"/>
            <a:ext cx="4464496" cy="575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Erasmus+ KA131</a:t>
            </a:r>
            <a:endParaRPr lang="el-G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5B309AE-12A7-4283-BBF5-371DA729EE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353969"/>
              </p:ext>
            </p:extLst>
          </p:nvPr>
        </p:nvGraphicFramePr>
        <p:xfrm>
          <a:off x="551384" y="819188"/>
          <a:ext cx="11089232" cy="5634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336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55.207.60.88\Prof$\niklio\Desktop\banner-horizontal-black-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260648"/>
            <a:ext cx="1768334" cy="5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314E3FE-30B0-4907-A771-5C10B1A43071}"/>
              </a:ext>
            </a:extLst>
          </p:cNvPr>
          <p:cNvSpPr txBox="1">
            <a:spLocks/>
          </p:cNvSpPr>
          <p:nvPr/>
        </p:nvSpPr>
        <p:spPr>
          <a:xfrm>
            <a:off x="-456728" y="116632"/>
            <a:ext cx="4464496" cy="575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Erasmus+ KA131</a:t>
            </a:r>
            <a:endParaRPr lang="el-G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F30227A-F822-463E-AEAF-15D2CD75FF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363794"/>
              </p:ext>
            </p:extLst>
          </p:nvPr>
        </p:nvGraphicFramePr>
        <p:xfrm>
          <a:off x="1505490" y="769344"/>
          <a:ext cx="9181020" cy="5683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571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240704" y="260648"/>
            <a:ext cx="42588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Erasmus+ KA171</a:t>
            </a:r>
            <a:endParaRPr lang="el-GR" sz="2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</p:txBody>
      </p:sp>
      <p:pic>
        <p:nvPicPr>
          <p:cNvPr id="5" name="Picture 3" descr="\\155.207.60.88\Prof$\niklio\Desktop\banner-horizontal-black-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260648"/>
            <a:ext cx="1768334" cy="5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B389BE-1B5B-413B-8ED3-64E1179D1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196752"/>
            <a:ext cx="9144000" cy="478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55.207.60.88\Prof$\niklio\Desktop\banner-horizontal-black-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260648"/>
            <a:ext cx="1768334" cy="5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7FBB347-6BD3-4488-B06F-9794C22185DB}"/>
              </a:ext>
            </a:extLst>
          </p:cNvPr>
          <p:cNvSpPr txBox="1">
            <a:spLocks/>
          </p:cNvSpPr>
          <p:nvPr/>
        </p:nvSpPr>
        <p:spPr>
          <a:xfrm>
            <a:off x="-240704" y="64956"/>
            <a:ext cx="42588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Erasmus+ KA171</a:t>
            </a:r>
            <a:endParaRPr lang="el-GR" sz="2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2900438-102E-4DBE-B294-893EDC6377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2629954"/>
              </p:ext>
            </p:extLst>
          </p:nvPr>
        </p:nvGraphicFramePr>
        <p:xfrm>
          <a:off x="2063552" y="852384"/>
          <a:ext cx="73551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71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700" y="208873"/>
            <a:ext cx="8520600" cy="8104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Staff Training Weeks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1A9546-07E1-42A9-AA5D-F39A54FDB6F4}"/>
              </a:ext>
            </a:extLst>
          </p:cNvPr>
          <p:cNvSpPr txBox="1"/>
          <p:nvPr/>
        </p:nvSpPr>
        <p:spPr>
          <a:xfrm>
            <a:off x="4002782" y="94446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oboto" panose="02000000000000000000"/>
              </a:rPr>
              <a:t>1 annual edition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837C1F-5ACC-4F30-9CF9-3A3EBAFBA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42" y="1458193"/>
            <a:ext cx="4762500" cy="952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A34B8F-0D24-4A50-B36F-B8080D761E54}"/>
              </a:ext>
            </a:extLst>
          </p:cNvPr>
          <p:cNvSpPr txBox="1"/>
          <p:nvPr/>
        </p:nvSpPr>
        <p:spPr>
          <a:xfrm>
            <a:off x="2912677" y="2516316"/>
            <a:ext cx="606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oboto" panose="02000000000000000000"/>
              </a:rPr>
              <a:t>Special editions on focal thematic areas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935EC12-6235-4E44-A3A2-BAA6E1064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27" y="5517232"/>
            <a:ext cx="4311839" cy="864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ABB821E-34A9-4E24-97B9-EB90219CDB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10" y="2975612"/>
            <a:ext cx="3744416" cy="2647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B2D14A-9885-431C-9A2C-10B9C4AF2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91271"/>
            <a:ext cx="3930270" cy="2186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928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Events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631506" y="1196752"/>
            <a:ext cx="8410085" cy="5521180"/>
            <a:chOff x="410387" y="1203502"/>
            <a:chExt cx="7926730" cy="5521180"/>
          </a:xfrm>
        </p:grpSpPr>
        <p:sp>
          <p:nvSpPr>
            <p:cNvPr id="5" name="Ορθογώνιο 4"/>
            <p:cNvSpPr/>
            <p:nvPr/>
          </p:nvSpPr>
          <p:spPr>
            <a:xfrm>
              <a:off x="660724" y="1203502"/>
              <a:ext cx="1701189" cy="2052228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6000" b="-6000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Ελεύθερη σχεδίαση 6"/>
            <p:cNvSpPr/>
            <p:nvPr/>
          </p:nvSpPr>
          <p:spPr>
            <a:xfrm>
              <a:off x="410387" y="3050507"/>
              <a:ext cx="2283103" cy="718279"/>
            </a:xfrm>
            <a:custGeom>
              <a:avLst/>
              <a:gdLst>
                <a:gd name="connsiteX0" fmla="*/ 0 w 2283103"/>
                <a:gd name="connsiteY0" fmla="*/ 0 h 718279"/>
                <a:gd name="connsiteX1" fmla="*/ 1331810 w 2283103"/>
                <a:gd name="connsiteY1" fmla="*/ 0 h 718279"/>
                <a:gd name="connsiteX2" fmla="*/ 1603880 w 2283103"/>
                <a:gd name="connsiteY2" fmla="*/ -76856 h 718279"/>
                <a:gd name="connsiteX3" fmla="*/ 1902586 w 2283103"/>
                <a:gd name="connsiteY3" fmla="*/ 0 h 718279"/>
                <a:gd name="connsiteX4" fmla="*/ 2283103 w 2283103"/>
                <a:gd name="connsiteY4" fmla="*/ 0 h 718279"/>
                <a:gd name="connsiteX5" fmla="*/ 2283103 w 2283103"/>
                <a:gd name="connsiteY5" fmla="*/ 119713 h 718279"/>
                <a:gd name="connsiteX6" fmla="*/ 2283103 w 2283103"/>
                <a:gd name="connsiteY6" fmla="*/ 119713 h 718279"/>
                <a:gd name="connsiteX7" fmla="*/ 2283103 w 2283103"/>
                <a:gd name="connsiteY7" fmla="*/ 299283 h 718279"/>
                <a:gd name="connsiteX8" fmla="*/ 2283103 w 2283103"/>
                <a:gd name="connsiteY8" fmla="*/ 718279 h 718279"/>
                <a:gd name="connsiteX9" fmla="*/ 1902586 w 2283103"/>
                <a:gd name="connsiteY9" fmla="*/ 718279 h 718279"/>
                <a:gd name="connsiteX10" fmla="*/ 1331810 w 2283103"/>
                <a:gd name="connsiteY10" fmla="*/ 718279 h 718279"/>
                <a:gd name="connsiteX11" fmla="*/ 1331810 w 2283103"/>
                <a:gd name="connsiteY11" fmla="*/ 718279 h 718279"/>
                <a:gd name="connsiteX12" fmla="*/ 0 w 2283103"/>
                <a:gd name="connsiteY12" fmla="*/ 718279 h 718279"/>
                <a:gd name="connsiteX13" fmla="*/ 0 w 2283103"/>
                <a:gd name="connsiteY13" fmla="*/ 299283 h 718279"/>
                <a:gd name="connsiteX14" fmla="*/ 0 w 2283103"/>
                <a:gd name="connsiteY14" fmla="*/ 119713 h 718279"/>
                <a:gd name="connsiteX15" fmla="*/ 0 w 2283103"/>
                <a:gd name="connsiteY15" fmla="*/ 119713 h 718279"/>
                <a:gd name="connsiteX16" fmla="*/ 0 w 2283103"/>
                <a:gd name="connsiteY16" fmla="*/ 0 h 71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3103" h="718279">
                  <a:moveTo>
                    <a:pt x="0" y="0"/>
                  </a:moveTo>
                  <a:lnTo>
                    <a:pt x="1331810" y="0"/>
                  </a:lnTo>
                  <a:lnTo>
                    <a:pt x="1603880" y="-76856"/>
                  </a:lnTo>
                  <a:lnTo>
                    <a:pt x="1902586" y="0"/>
                  </a:lnTo>
                  <a:lnTo>
                    <a:pt x="2283103" y="0"/>
                  </a:lnTo>
                  <a:lnTo>
                    <a:pt x="2283103" y="119713"/>
                  </a:lnTo>
                  <a:lnTo>
                    <a:pt x="2283103" y="119713"/>
                  </a:lnTo>
                  <a:lnTo>
                    <a:pt x="2283103" y="299283"/>
                  </a:lnTo>
                  <a:lnTo>
                    <a:pt x="2283103" y="718279"/>
                  </a:lnTo>
                  <a:lnTo>
                    <a:pt x="1902586" y="718279"/>
                  </a:lnTo>
                  <a:lnTo>
                    <a:pt x="1331810" y="718279"/>
                  </a:lnTo>
                  <a:lnTo>
                    <a:pt x="1331810" y="718279"/>
                  </a:lnTo>
                  <a:lnTo>
                    <a:pt x="0" y="718279"/>
                  </a:lnTo>
                  <a:lnTo>
                    <a:pt x="0" y="299283"/>
                  </a:lnTo>
                  <a:lnTo>
                    <a:pt x="0" y="119713"/>
                  </a:lnTo>
                  <a:lnTo>
                    <a:pt x="0" y="1197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dirty="0">
                  <a:latin typeface="Arial" pitchFamily="34" charset="0"/>
                  <a:cs typeface="Arial" pitchFamily="34" charset="0"/>
                </a:rPr>
                <a:t>Orientation Weeks </a:t>
              </a:r>
              <a:endParaRPr lang="el-GR" sz="15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3481862" y="1203502"/>
              <a:ext cx="1570675" cy="2052228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6000" b="-6000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Ελεύθερη σχεδίαση 8"/>
            <p:cNvSpPr/>
            <p:nvPr/>
          </p:nvSpPr>
          <p:spPr>
            <a:xfrm>
              <a:off x="3232201" y="3050507"/>
              <a:ext cx="2283103" cy="718279"/>
            </a:xfrm>
            <a:custGeom>
              <a:avLst/>
              <a:gdLst>
                <a:gd name="connsiteX0" fmla="*/ 0 w 2283103"/>
                <a:gd name="connsiteY0" fmla="*/ 0 h 718279"/>
                <a:gd name="connsiteX1" fmla="*/ 1331810 w 2283103"/>
                <a:gd name="connsiteY1" fmla="*/ 0 h 718279"/>
                <a:gd name="connsiteX2" fmla="*/ 1603880 w 2283103"/>
                <a:gd name="connsiteY2" fmla="*/ -76856 h 718279"/>
                <a:gd name="connsiteX3" fmla="*/ 1902586 w 2283103"/>
                <a:gd name="connsiteY3" fmla="*/ 0 h 718279"/>
                <a:gd name="connsiteX4" fmla="*/ 2283103 w 2283103"/>
                <a:gd name="connsiteY4" fmla="*/ 0 h 718279"/>
                <a:gd name="connsiteX5" fmla="*/ 2283103 w 2283103"/>
                <a:gd name="connsiteY5" fmla="*/ 119713 h 718279"/>
                <a:gd name="connsiteX6" fmla="*/ 2283103 w 2283103"/>
                <a:gd name="connsiteY6" fmla="*/ 119713 h 718279"/>
                <a:gd name="connsiteX7" fmla="*/ 2283103 w 2283103"/>
                <a:gd name="connsiteY7" fmla="*/ 299283 h 718279"/>
                <a:gd name="connsiteX8" fmla="*/ 2283103 w 2283103"/>
                <a:gd name="connsiteY8" fmla="*/ 718279 h 718279"/>
                <a:gd name="connsiteX9" fmla="*/ 1902586 w 2283103"/>
                <a:gd name="connsiteY9" fmla="*/ 718279 h 718279"/>
                <a:gd name="connsiteX10" fmla="*/ 1331810 w 2283103"/>
                <a:gd name="connsiteY10" fmla="*/ 718279 h 718279"/>
                <a:gd name="connsiteX11" fmla="*/ 1331810 w 2283103"/>
                <a:gd name="connsiteY11" fmla="*/ 718279 h 718279"/>
                <a:gd name="connsiteX12" fmla="*/ 0 w 2283103"/>
                <a:gd name="connsiteY12" fmla="*/ 718279 h 718279"/>
                <a:gd name="connsiteX13" fmla="*/ 0 w 2283103"/>
                <a:gd name="connsiteY13" fmla="*/ 299283 h 718279"/>
                <a:gd name="connsiteX14" fmla="*/ 0 w 2283103"/>
                <a:gd name="connsiteY14" fmla="*/ 119713 h 718279"/>
                <a:gd name="connsiteX15" fmla="*/ 0 w 2283103"/>
                <a:gd name="connsiteY15" fmla="*/ 119713 h 718279"/>
                <a:gd name="connsiteX16" fmla="*/ 0 w 2283103"/>
                <a:gd name="connsiteY16" fmla="*/ 0 h 71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3103" h="718279">
                  <a:moveTo>
                    <a:pt x="0" y="0"/>
                  </a:moveTo>
                  <a:lnTo>
                    <a:pt x="1331810" y="0"/>
                  </a:lnTo>
                  <a:lnTo>
                    <a:pt x="1603880" y="-76856"/>
                  </a:lnTo>
                  <a:lnTo>
                    <a:pt x="1902586" y="0"/>
                  </a:lnTo>
                  <a:lnTo>
                    <a:pt x="2283103" y="0"/>
                  </a:lnTo>
                  <a:lnTo>
                    <a:pt x="2283103" y="119713"/>
                  </a:lnTo>
                  <a:lnTo>
                    <a:pt x="2283103" y="119713"/>
                  </a:lnTo>
                  <a:lnTo>
                    <a:pt x="2283103" y="299283"/>
                  </a:lnTo>
                  <a:lnTo>
                    <a:pt x="2283103" y="718279"/>
                  </a:lnTo>
                  <a:lnTo>
                    <a:pt x="1902586" y="718279"/>
                  </a:lnTo>
                  <a:lnTo>
                    <a:pt x="1331810" y="718279"/>
                  </a:lnTo>
                  <a:lnTo>
                    <a:pt x="1331810" y="718279"/>
                  </a:lnTo>
                  <a:lnTo>
                    <a:pt x="0" y="718279"/>
                  </a:lnTo>
                  <a:lnTo>
                    <a:pt x="0" y="299283"/>
                  </a:lnTo>
                  <a:lnTo>
                    <a:pt x="0" y="119713"/>
                  </a:lnTo>
                  <a:lnTo>
                    <a:pt x="0" y="1197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dirty="0">
                  <a:latin typeface="Arial" pitchFamily="34" charset="0"/>
                  <a:cs typeface="Arial" pitchFamily="34" charset="0"/>
                </a:rPr>
                <a:t>Europe Day Celebration – Erasmus Day Event</a:t>
              </a:r>
              <a:endParaRPr lang="el-GR" sz="15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Ορθογώνιο 9"/>
            <p:cNvSpPr/>
            <p:nvPr/>
          </p:nvSpPr>
          <p:spPr>
            <a:xfrm>
              <a:off x="6421016" y="1203502"/>
              <a:ext cx="1656184" cy="2052228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000" b="-4000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Ελεύθερη σχεδίαση 10"/>
            <p:cNvSpPr/>
            <p:nvPr/>
          </p:nvSpPr>
          <p:spPr>
            <a:xfrm>
              <a:off x="6054014" y="3050507"/>
              <a:ext cx="2283103" cy="718279"/>
            </a:xfrm>
            <a:custGeom>
              <a:avLst/>
              <a:gdLst>
                <a:gd name="connsiteX0" fmla="*/ 0 w 2283103"/>
                <a:gd name="connsiteY0" fmla="*/ 0 h 718279"/>
                <a:gd name="connsiteX1" fmla="*/ 1331810 w 2283103"/>
                <a:gd name="connsiteY1" fmla="*/ 0 h 718279"/>
                <a:gd name="connsiteX2" fmla="*/ 1603880 w 2283103"/>
                <a:gd name="connsiteY2" fmla="*/ -76856 h 718279"/>
                <a:gd name="connsiteX3" fmla="*/ 1902586 w 2283103"/>
                <a:gd name="connsiteY3" fmla="*/ 0 h 718279"/>
                <a:gd name="connsiteX4" fmla="*/ 2283103 w 2283103"/>
                <a:gd name="connsiteY4" fmla="*/ 0 h 718279"/>
                <a:gd name="connsiteX5" fmla="*/ 2283103 w 2283103"/>
                <a:gd name="connsiteY5" fmla="*/ 119713 h 718279"/>
                <a:gd name="connsiteX6" fmla="*/ 2283103 w 2283103"/>
                <a:gd name="connsiteY6" fmla="*/ 119713 h 718279"/>
                <a:gd name="connsiteX7" fmla="*/ 2283103 w 2283103"/>
                <a:gd name="connsiteY7" fmla="*/ 299283 h 718279"/>
                <a:gd name="connsiteX8" fmla="*/ 2283103 w 2283103"/>
                <a:gd name="connsiteY8" fmla="*/ 718279 h 718279"/>
                <a:gd name="connsiteX9" fmla="*/ 1902586 w 2283103"/>
                <a:gd name="connsiteY9" fmla="*/ 718279 h 718279"/>
                <a:gd name="connsiteX10" fmla="*/ 1331810 w 2283103"/>
                <a:gd name="connsiteY10" fmla="*/ 718279 h 718279"/>
                <a:gd name="connsiteX11" fmla="*/ 1331810 w 2283103"/>
                <a:gd name="connsiteY11" fmla="*/ 718279 h 718279"/>
                <a:gd name="connsiteX12" fmla="*/ 0 w 2283103"/>
                <a:gd name="connsiteY12" fmla="*/ 718279 h 718279"/>
                <a:gd name="connsiteX13" fmla="*/ 0 w 2283103"/>
                <a:gd name="connsiteY13" fmla="*/ 299283 h 718279"/>
                <a:gd name="connsiteX14" fmla="*/ 0 w 2283103"/>
                <a:gd name="connsiteY14" fmla="*/ 119713 h 718279"/>
                <a:gd name="connsiteX15" fmla="*/ 0 w 2283103"/>
                <a:gd name="connsiteY15" fmla="*/ 119713 h 718279"/>
                <a:gd name="connsiteX16" fmla="*/ 0 w 2283103"/>
                <a:gd name="connsiteY16" fmla="*/ 0 h 71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3103" h="718279">
                  <a:moveTo>
                    <a:pt x="0" y="0"/>
                  </a:moveTo>
                  <a:lnTo>
                    <a:pt x="1331810" y="0"/>
                  </a:lnTo>
                  <a:lnTo>
                    <a:pt x="1603880" y="-76856"/>
                  </a:lnTo>
                  <a:lnTo>
                    <a:pt x="1902586" y="0"/>
                  </a:lnTo>
                  <a:lnTo>
                    <a:pt x="2283103" y="0"/>
                  </a:lnTo>
                  <a:lnTo>
                    <a:pt x="2283103" y="119713"/>
                  </a:lnTo>
                  <a:lnTo>
                    <a:pt x="2283103" y="119713"/>
                  </a:lnTo>
                  <a:lnTo>
                    <a:pt x="2283103" y="299283"/>
                  </a:lnTo>
                  <a:lnTo>
                    <a:pt x="2283103" y="718279"/>
                  </a:lnTo>
                  <a:lnTo>
                    <a:pt x="1902586" y="718279"/>
                  </a:lnTo>
                  <a:lnTo>
                    <a:pt x="1331810" y="718279"/>
                  </a:lnTo>
                  <a:lnTo>
                    <a:pt x="1331810" y="718279"/>
                  </a:lnTo>
                  <a:lnTo>
                    <a:pt x="0" y="718279"/>
                  </a:lnTo>
                  <a:lnTo>
                    <a:pt x="0" y="299283"/>
                  </a:lnTo>
                  <a:lnTo>
                    <a:pt x="0" y="119713"/>
                  </a:lnTo>
                  <a:lnTo>
                    <a:pt x="0" y="1197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>
                  <a:latin typeface="Arial" pitchFamily="34" charset="0"/>
                  <a:cs typeface="Arial" pitchFamily="34" charset="0"/>
                </a:rPr>
                <a:t>Christmas or New Year Events</a:t>
              </a:r>
              <a:endParaRPr lang="el-GR" sz="15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Ορθογώνιο 11"/>
            <p:cNvSpPr/>
            <p:nvPr/>
          </p:nvSpPr>
          <p:spPr>
            <a:xfrm>
              <a:off x="3481862" y="3954175"/>
              <a:ext cx="1512168" cy="2052228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000" b="-2000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Ελεύθερη σχεδίαση 12"/>
            <p:cNvSpPr/>
            <p:nvPr/>
          </p:nvSpPr>
          <p:spPr>
            <a:xfrm>
              <a:off x="3125646" y="6006403"/>
              <a:ext cx="2283104" cy="718279"/>
            </a:xfrm>
            <a:custGeom>
              <a:avLst/>
              <a:gdLst>
                <a:gd name="connsiteX0" fmla="*/ 0 w 2283103"/>
                <a:gd name="connsiteY0" fmla="*/ 0 h 718279"/>
                <a:gd name="connsiteX1" fmla="*/ 1331810 w 2283103"/>
                <a:gd name="connsiteY1" fmla="*/ 0 h 718279"/>
                <a:gd name="connsiteX2" fmla="*/ 1603880 w 2283103"/>
                <a:gd name="connsiteY2" fmla="*/ -76856 h 718279"/>
                <a:gd name="connsiteX3" fmla="*/ 1902586 w 2283103"/>
                <a:gd name="connsiteY3" fmla="*/ 0 h 718279"/>
                <a:gd name="connsiteX4" fmla="*/ 2283103 w 2283103"/>
                <a:gd name="connsiteY4" fmla="*/ 0 h 718279"/>
                <a:gd name="connsiteX5" fmla="*/ 2283103 w 2283103"/>
                <a:gd name="connsiteY5" fmla="*/ 119713 h 718279"/>
                <a:gd name="connsiteX6" fmla="*/ 2283103 w 2283103"/>
                <a:gd name="connsiteY6" fmla="*/ 119713 h 718279"/>
                <a:gd name="connsiteX7" fmla="*/ 2283103 w 2283103"/>
                <a:gd name="connsiteY7" fmla="*/ 299283 h 718279"/>
                <a:gd name="connsiteX8" fmla="*/ 2283103 w 2283103"/>
                <a:gd name="connsiteY8" fmla="*/ 718279 h 718279"/>
                <a:gd name="connsiteX9" fmla="*/ 1902586 w 2283103"/>
                <a:gd name="connsiteY9" fmla="*/ 718279 h 718279"/>
                <a:gd name="connsiteX10" fmla="*/ 1331810 w 2283103"/>
                <a:gd name="connsiteY10" fmla="*/ 718279 h 718279"/>
                <a:gd name="connsiteX11" fmla="*/ 1331810 w 2283103"/>
                <a:gd name="connsiteY11" fmla="*/ 718279 h 718279"/>
                <a:gd name="connsiteX12" fmla="*/ 0 w 2283103"/>
                <a:gd name="connsiteY12" fmla="*/ 718279 h 718279"/>
                <a:gd name="connsiteX13" fmla="*/ 0 w 2283103"/>
                <a:gd name="connsiteY13" fmla="*/ 299283 h 718279"/>
                <a:gd name="connsiteX14" fmla="*/ 0 w 2283103"/>
                <a:gd name="connsiteY14" fmla="*/ 119713 h 718279"/>
                <a:gd name="connsiteX15" fmla="*/ 0 w 2283103"/>
                <a:gd name="connsiteY15" fmla="*/ 119713 h 718279"/>
                <a:gd name="connsiteX16" fmla="*/ 0 w 2283103"/>
                <a:gd name="connsiteY16" fmla="*/ 0 h 71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3103" h="718279">
                  <a:moveTo>
                    <a:pt x="0" y="0"/>
                  </a:moveTo>
                  <a:lnTo>
                    <a:pt x="1331810" y="0"/>
                  </a:lnTo>
                  <a:lnTo>
                    <a:pt x="1603880" y="-76856"/>
                  </a:lnTo>
                  <a:lnTo>
                    <a:pt x="1902586" y="0"/>
                  </a:lnTo>
                  <a:lnTo>
                    <a:pt x="2283103" y="0"/>
                  </a:lnTo>
                  <a:lnTo>
                    <a:pt x="2283103" y="119713"/>
                  </a:lnTo>
                  <a:lnTo>
                    <a:pt x="2283103" y="119713"/>
                  </a:lnTo>
                  <a:lnTo>
                    <a:pt x="2283103" y="299283"/>
                  </a:lnTo>
                  <a:lnTo>
                    <a:pt x="2283103" y="718279"/>
                  </a:lnTo>
                  <a:lnTo>
                    <a:pt x="1902586" y="718279"/>
                  </a:lnTo>
                  <a:lnTo>
                    <a:pt x="1331810" y="718279"/>
                  </a:lnTo>
                  <a:lnTo>
                    <a:pt x="1331810" y="718279"/>
                  </a:lnTo>
                  <a:lnTo>
                    <a:pt x="0" y="718279"/>
                  </a:lnTo>
                  <a:lnTo>
                    <a:pt x="0" y="299283"/>
                  </a:lnTo>
                  <a:lnTo>
                    <a:pt x="0" y="119713"/>
                  </a:lnTo>
                  <a:lnTo>
                    <a:pt x="0" y="1197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dirty="0">
                  <a:latin typeface="Arial" pitchFamily="34" charset="0"/>
                  <a:cs typeface="Arial" pitchFamily="34" charset="0"/>
                </a:rPr>
                <a:t>Dissemination Events for Students and Staff</a:t>
              </a:r>
              <a:endParaRPr lang="el-GR" sz="15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5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Networks’ membership</a:t>
            </a:r>
          </a:p>
        </p:txBody>
      </p:sp>
      <p:pic>
        <p:nvPicPr>
          <p:cNvPr id="1026" name="Picture 2" descr="\\155.207.60.88\Prof$\niklio\Desktop\un-logo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772816"/>
            <a:ext cx="368348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67C158-6B46-472A-9596-BADF73536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3" y="3707941"/>
            <a:ext cx="4321185" cy="124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8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AUTh at a glance</a:t>
            </a:r>
            <a:endParaRPr lang="el-GR" sz="27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1026" name="Picture 2" descr="\\155.207.60.88\Prof$\niklio\Desktop\Καταγραφή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529608"/>
            <a:ext cx="8519935" cy="362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155.207.60.88\Prof$\niklio\Desktop\banner-horizontal-black-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260648"/>
            <a:ext cx="1768334" cy="5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47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B1DED4-DED2-44F6-9FE2-3453B242A0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3800" r="25588" b="8000"/>
          <a:stretch/>
        </p:blipFill>
        <p:spPr>
          <a:xfrm rot="5400000">
            <a:off x="7655152" y="736588"/>
            <a:ext cx="2936030" cy="2466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B8F9AB-D142-47FD-9300-749E7E3D95B7}"/>
              </a:ext>
            </a:extLst>
          </p:cNvPr>
          <p:cNvSpPr txBox="1"/>
          <p:nvPr/>
        </p:nvSpPr>
        <p:spPr>
          <a:xfrm>
            <a:off x="1991544" y="1484784"/>
            <a:ext cx="468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AUTh Award of Excellence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Acknowledged as an Institution of Good Practice by the Greek Erasmus+ National Agency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Adoption of AUTh good practices by the Greek Erasmus+ National Agency and Greek HEIs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9AF210-5011-4CD8-8B64-5B2527638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3861048"/>
            <a:ext cx="2699792" cy="191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1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mobilities and quality assurance</a:t>
            </a:r>
            <a:endParaRPr lang="el-GR" dirty="0"/>
          </a:p>
        </p:txBody>
      </p:sp>
      <p:pic>
        <p:nvPicPr>
          <p:cNvPr id="3" name="Picture 3" descr="\\155.207.60.88\Prof$\niklio\Desktop\banner-horizontal-black-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260648"/>
            <a:ext cx="1768334" cy="5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47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51C1CF9-86AC-4DF9-8ECF-832A548FEC6B}"/>
              </a:ext>
            </a:extLst>
          </p:cNvPr>
          <p:cNvSpPr>
            <a:spLocks/>
          </p:cNvSpPr>
          <p:nvPr/>
        </p:nvSpPr>
        <p:spPr bwMode="auto">
          <a:xfrm>
            <a:off x="1992313" y="476250"/>
            <a:ext cx="762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A few useful figures…</a:t>
            </a:r>
            <a:endParaRPr lang="el-GR" sz="36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A2394D9-07E6-47CA-858E-8A22B5674C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399361"/>
              </p:ext>
            </p:extLst>
          </p:nvPr>
        </p:nvGraphicFramePr>
        <p:xfrm>
          <a:off x="2026634" y="1281642"/>
          <a:ext cx="3671863" cy="458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ight Arrow 3">
            <a:extLst>
              <a:ext uri="{FF2B5EF4-FFF2-40B4-BE49-F238E27FC236}">
                <a16:creationId xmlns:a16="http://schemas.microsoft.com/office/drawing/2014/main" id="{2943B3A6-EA77-4303-84A2-63B81038E4DA}"/>
              </a:ext>
            </a:extLst>
          </p:cNvPr>
          <p:cNvSpPr/>
          <p:nvPr/>
        </p:nvSpPr>
        <p:spPr>
          <a:xfrm>
            <a:off x="5735638" y="3141663"/>
            <a:ext cx="1492250" cy="8636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DAA08-8DBE-48E6-9796-BB416B97F62F}"/>
              </a:ext>
            </a:extLst>
          </p:cNvPr>
          <p:cNvSpPr txBox="1"/>
          <p:nvPr/>
        </p:nvSpPr>
        <p:spPr>
          <a:xfrm>
            <a:off x="7291388" y="2695575"/>
            <a:ext cx="2913062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1 central Erasmus office</a:t>
            </a:r>
            <a:endParaRPr lang="el-GR" sz="3600" b="1" dirty="0">
              <a:solidFill>
                <a:schemeClr val="accent6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6161-9712-47CD-88F4-1E3812FE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704" y="205301"/>
            <a:ext cx="8520600" cy="578077"/>
          </a:xfrm>
        </p:spPr>
        <p:txBody>
          <a:bodyPr/>
          <a:lstStyle/>
          <a:p>
            <a:pPr algn="ctr"/>
            <a:r>
              <a:rPr lang="en-US" dirty="0"/>
              <a:t>Management structure</a:t>
            </a:r>
            <a:endParaRPr lang="el-GR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80F8939-32AE-47B0-9BAF-E1E3892BC3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565984"/>
              </p:ext>
            </p:extLst>
          </p:nvPr>
        </p:nvGraphicFramePr>
        <p:xfrm>
          <a:off x="2999656" y="908720"/>
          <a:ext cx="6264696" cy="5165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461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D1B8F-7207-45D4-B373-501B1E1CC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altLang="el-GR" sz="3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Mobility phases</a:t>
            </a:r>
            <a:endParaRPr lang="el-GR" sz="36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EF71B75-32FF-4F8F-9F26-05D558C83515}"/>
              </a:ext>
            </a:extLst>
          </p:cNvPr>
          <p:cNvGraphicFramePr/>
          <p:nvPr/>
        </p:nvGraphicFramePr>
        <p:xfrm>
          <a:off x="2999656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13BF89-BCA4-40D7-B89A-D2CC81642EC4}"/>
              </a:ext>
            </a:extLst>
          </p:cNvPr>
          <p:cNvSpPr>
            <a:spLocks/>
          </p:cNvSpPr>
          <p:nvPr/>
        </p:nvSpPr>
        <p:spPr bwMode="auto">
          <a:xfrm>
            <a:off x="1992314" y="476250"/>
            <a:ext cx="82121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Moebius: AUTh mobility management software</a:t>
            </a:r>
            <a:endParaRPr lang="el-GR" sz="36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244" name="Picture 2" descr="https://eurep.auth.gr/moebius/img/portfolio/architecture.png">
            <a:extLst>
              <a:ext uri="{FF2B5EF4-FFF2-40B4-BE49-F238E27FC236}">
                <a16:creationId xmlns:a16="http://schemas.microsoft.com/office/drawing/2014/main" id="{805A5A2E-D2E3-42C0-BABC-ACAE6E082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9" y="1550989"/>
            <a:ext cx="7481887" cy="442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FD77A-6413-4080-A037-5B343DF1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l-GR" sz="3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AUTH selection</a:t>
            </a:r>
            <a:r>
              <a:rPr lang="en-US" altLang="el-GR" sz="4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0"/>
              </a:rPr>
              <a:t> </a:t>
            </a:r>
            <a:r>
              <a:rPr lang="en-US" altLang="el-GR" sz="3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procedure</a:t>
            </a:r>
            <a:endParaRPr lang="el-GR" sz="36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87DC2A-93A9-429A-AF23-56554C2D5B34}"/>
              </a:ext>
            </a:extLst>
          </p:cNvPr>
          <p:cNvSpPr txBox="1">
            <a:spLocks/>
          </p:cNvSpPr>
          <p:nvPr/>
        </p:nvSpPr>
        <p:spPr>
          <a:xfrm>
            <a:off x="4295800" y="1407306"/>
            <a:ext cx="6203950" cy="965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r">
              <a:buNone/>
              <a:defRPr/>
            </a:pP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</a:rPr>
              <a:t>Ministry of Education directives for transparency, impartiality, consistency, full documentation and equal treatment of all applicants</a:t>
            </a:r>
            <a:endParaRPr lang="el-GR" i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defRPr/>
            </a:pPr>
            <a:endParaRPr lang="el-GR" dirty="0"/>
          </a:p>
        </p:txBody>
      </p:sp>
      <p:sp>
        <p:nvSpPr>
          <p:cNvPr id="13" name="Ελεύθερη σχεδίαση 12">
            <a:extLst>
              <a:ext uri="{FF2B5EF4-FFF2-40B4-BE49-F238E27FC236}">
                <a16:creationId xmlns:a16="http://schemas.microsoft.com/office/drawing/2014/main" id="{75830532-6764-4534-80E4-40EC3C889BF4}"/>
              </a:ext>
            </a:extLst>
          </p:cNvPr>
          <p:cNvSpPr/>
          <p:nvPr/>
        </p:nvSpPr>
        <p:spPr>
          <a:xfrm>
            <a:off x="2982914" y="2593976"/>
            <a:ext cx="5495925" cy="938213"/>
          </a:xfrm>
          <a:custGeom>
            <a:avLst/>
            <a:gdLst>
              <a:gd name="connsiteX0" fmla="*/ 0 w 5495726"/>
              <a:gd name="connsiteY0" fmla="*/ 93835 h 938349"/>
              <a:gd name="connsiteX1" fmla="*/ 93835 w 5495726"/>
              <a:gd name="connsiteY1" fmla="*/ 0 h 938349"/>
              <a:gd name="connsiteX2" fmla="*/ 5401891 w 5495726"/>
              <a:gd name="connsiteY2" fmla="*/ 0 h 938349"/>
              <a:gd name="connsiteX3" fmla="*/ 5495726 w 5495726"/>
              <a:gd name="connsiteY3" fmla="*/ 93835 h 938349"/>
              <a:gd name="connsiteX4" fmla="*/ 5495726 w 5495726"/>
              <a:gd name="connsiteY4" fmla="*/ 844514 h 938349"/>
              <a:gd name="connsiteX5" fmla="*/ 5401891 w 5495726"/>
              <a:gd name="connsiteY5" fmla="*/ 938349 h 938349"/>
              <a:gd name="connsiteX6" fmla="*/ 93835 w 5495726"/>
              <a:gd name="connsiteY6" fmla="*/ 938349 h 938349"/>
              <a:gd name="connsiteX7" fmla="*/ 0 w 5495726"/>
              <a:gd name="connsiteY7" fmla="*/ 844514 h 938349"/>
              <a:gd name="connsiteX8" fmla="*/ 0 w 5495726"/>
              <a:gd name="connsiteY8" fmla="*/ 93835 h 93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95726" h="938349">
                <a:moveTo>
                  <a:pt x="0" y="93835"/>
                </a:moveTo>
                <a:cubicBezTo>
                  <a:pt x="0" y="42011"/>
                  <a:pt x="42011" y="0"/>
                  <a:pt x="93835" y="0"/>
                </a:cubicBezTo>
                <a:lnTo>
                  <a:pt x="5401891" y="0"/>
                </a:lnTo>
                <a:cubicBezTo>
                  <a:pt x="5453715" y="0"/>
                  <a:pt x="5495726" y="42011"/>
                  <a:pt x="5495726" y="93835"/>
                </a:cubicBezTo>
                <a:lnTo>
                  <a:pt x="5495726" y="844514"/>
                </a:lnTo>
                <a:cubicBezTo>
                  <a:pt x="5495726" y="896338"/>
                  <a:pt x="5453715" y="938349"/>
                  <a:pt x="5401891" y="938349"/>
                </a:cubicBezTo>
                <a:lnTo>
                  <a:pt x="93835" y="938349"/>
                </a:lnTo>
                <a:cubicBezTo>
                  <a:pt x="42011" y="938349"/>
                  <a:pt x="0" y="896338"/>
                  <a:pt x="0" y="844514"/>
                </a:cubicBezTo>
                <a:lnTo>
                  <a:pt x="0" y="938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8443" tIns="88443" rIns="88443" bIns="88443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l-GR" sz="2000" b="1" dirty="0">
                <a:latin typeface="Roboto" panose="02000000000000000000" pitchFamily="2" charset="0"/>
                <a:ea typeface="Roboto" panose="02000000000000000000" pitchFamily="2" charset="0"/>
              </a:rPr>
              <a:t>Phase 1</a:t>
            </a:r>
            <a:r>
              <a:rPr lang="el-GR" altLang="el-GR" sz="2000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n-US" altLang="el-GR" sz="2000" dirty="0">
                <a:latin typeface="Roboto" panose="02000000000000000000" pitchFamily="2" charset="0"/>
                <a:ea typeface="Roboto" panose="02000000000000000000" pitchFamily="2" charset="0"/>
              </a:rPr>
              <a:t>common selection criteria prioritized by each School and detailed justification of results</a:t>
            </a:r>
            <a:endParaRPr lang="el-GR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Ελεύθερη σχεδίαση 13">
            <a:extLst>
              <a:ext uri="{FF2B5EF4-FFF2-40B4-BE49-F238E27FC236}">
                <a16:creationId xmlns:a16="http://schemas.microsoft.com/office/drawing/2014/main" id="{B1F56328-4EF1-4E15-9EBE-791EF95DD9A4}"/>
              </a:ext>
            </a:extLst>
          </p:cNvPr>
          <p:cNvSpPr/>
          <p:nvPr/>
        </p:nvSpPr>
        <p:spPr>
          <a:xfrm rot="122332">
            <a:off x="5495926" y="3616325"/>
            <a:ext cx="422275" cy="350838"/>
          </a:xfrm>
          <a:custGeom>
            <a:avLst/>
            <a:gdLst>
              <a:gd name="connsiteX0" fmla="*/ 0 w 352104"/>
              <a:gd name="connsiteY0" fmla="*/ 84451 h 422257"/>
              <a:gd name="connsiteX1" fmla="*/ 176052 w 352104"/>
              <a:gd name="connsiteY1" fmla="*/ 84451 h 422257"/>
              <a:gd name="connsiteX2" fmla="*/ 176052 w 352104"/>
              <a:gd name="connsiteY2" fmla="*/ 0 h 422257"/>
              <a:gd name="connsiteX3" fmla="*/ 352104 w 352104"/>
              <a:gd name="connsiteY3" fmla="*/ 211129 h 422257"/>
              <a:gd name="connsiteX4" fmla="*/ 176052 w 352104"/>
              <a:gd name="connsiteY4" fmla="*/ 422257 h 422257"/>
              <a:gd name="connsiteX5" fmla="*/ 176052 w 352104"/>
              <a:gd name="connsiteY5" fmla="*/ 337806 h 422257"/>
              <a:gd name="connsiteX6" fmla="*/ 0 w 352104"/>
              <a:gd name="connsiteY6" fmla="*/ 337806 h 422257"/>
              <a:gd name="connsiteX7" fmla="*/ 0 w 352104"/>
              <a:gd name="connsiteY7" fmla="*/ 84451 h 42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104" h="422257">
                <a:moveTo>
                  <a:pt x="281683" y="1"/>
                </a:moveTo>
                <a:lnTo>
                  <a:pt x="281683" y="211129"/>
                </a:lnTo>
                <a:lnTo>
                  <a:pt x="352104" y="211128"/>
                </a:lnTo>
                <a:lnTo>
                  <a:pt x="176052" y="422256"/>
                </a:lnTo>
                <a:lnTo>
                  <a:pt x="0" y="211129"/>
                </a:lnTo>
                <a:lnTo>
                  <a:pt x="70421" y="211129"/>
                </a:lnTo>
                <a:lnTo>
                  <a:pt x="70421" y="1"/>
                </a:lnTo>
                <a:lnTo>
                  <a:pt x="281683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4451" tIns="0" rIns="84451" bIns="105631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endParaRPr lang="el-GR" sz="1300"/>
          </a:p>
        </p:txBody>
      </p:sp>
      <p:sp>
        <p:nvSpPr>
          <p:cNvPr id="15" name="Ελεύθερη σχεδίαση 14">
            <a:extLst>
              <a:ext uri="{FF2B5EF4-FFF2-40B4-BE49-F238E27FC236}">
                <a16:creationId xmlns:a16="http://schemas.microsoft.com/office/drawing/2014/main" id="{A68B10B2-0C04-4363-8C1D-3CFEE82B5784}"/>
              </a:ext>
            </a:extLst>
          </p:cNvPr>
          <p:cNvSpPr/>
          <p:nvPr/>
        </p:nvSpPr>
        <p:spPr>
          <a:xfrm>
            <a:off x="2976563" y="4076701"/>
            <a:ext cx="5410200" cy="938213"/>
          </a:xfrm>
          <a:custGeom>
            <a:avLst/>
            <a:gdLst>
              <a:gd name="connsiteX0" fmla="*/ 0 w 5409661"/>
              <a:gd name="connsiteY0" fmla="*/ 93835 h 938349"/>
              <a:gd name="connsiteX1" fmla="*/ 93835 w 5409661"/>
              <a:gd name="connsiteY1" fmla="*/ 0 h 938349"/>
              <a:gd name="connsiteX2" fmla="*/ 5315826 w 5409661"/>
              <a:gd name="connsiteY2" fmla="*/ 0 h 938349"/>
              <a:gd name="connsiteX3" fmla="*/ 5409661 w 5409661"/>
              <a:gd name="connsiteY3" fmla="*/ 93835 h 938349"/>
              <a:gd name="connsiteX4" fmla="*/ 5409661 w 5409661"/>
              <a:gd name="connsiteY4" fmla="*/ 844514 h 938349"/>
              <a:gd name="connsiteX5" fmla="*/ 5315826 w 5409661"/>
              <a:gd name="connsiteY5" fmla="*/ 938349 h 938349"/>
              <a:gd name="connsiteX6" fmla="*/ 93835 w 5409661"/>
              <a:gd name="connsiteY6" fmla="*/ 938349 h 938349"/>
              <a:gd name="connsiteX7" fmla="*/ 0 w 5409661"/>
              <a:gd name="connsiteY7" fmla="*/ 844514 h 938349"/>
              <a:gd name="connsiteX8" fmla="*/ 0 w 5409661"/>
              <a:gd name="connsiteY8" fmla="*/ 93835 h 93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9661" h="938349">
                <a:moveTo>
                  <a:pt x="0" y="93835"/>
                </a:moveTo>
                <a:cubicBezTo>
                  <a:pt x="0" y="42011"/>
                  <a:pt x="42011" y="0"/>
                  <a:pt x="93835" y="0"/>
                </a:cubicBezTo>
                <a:lnTo>
                  <a:pt x="5315826" y="0"/>
                </a:lnTo>
                <a:cubicBezTo>
                  <a:pt x="5367650" y="0"/>
                  <a:pt x="5409661" y="42011"/>
                  <a:pt x="5409661" y="93835"/>
                </a:cubicBezTo>
                <a:lnTo>
                  <a:pt x="5409661" y="844514"/>
                </a:lnTo>
                <a:cubicBezTo>
                  <a:pt x="5409661" y="896338"/>
                  <a:pt x="5367650" y="938349"/>
                  <a:pt x="5315826" y="938349"/>
                </a:cubicBezTo>
                <a:lnTo>
                  <a:pt x="93835" y="938349"/>
                </a:lnTo>
                <a:cubicBezTo>
                  <a:pt x="42011" y="938349"/>
                  <a:pt x="0" y="896338"/>
                  <a:pt x="0" y="844514"/>
                </a:cubicBezTo>
                <a:lnTo>
                  <a:pt x="0" y="938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952094"/>
              <a:satOff val="-23027"/>
              <a:lumOff val="-588"/>
              <a:alphaOff val="0"/>
            </a:schemeClr>
          </a:fillRef>
          <a:effectRef idx="0">
            <a:schemeClr val="accent3">
              <a:hueOff val="2952094"/>
              <a:satOff val="-23027"/>
              <a:lumOff val="-588"/>
              <a:alphaOff val="0"/>
            </a:schemeClr>
          </a:effectRef>
          <a:fontRef idx="minor">
            <a:schemeClr val="lt1"/>
          </a:fontRef>
        </p:style>
        <p:txBody>
          <a:bodyPr lIns="88443" tIns="88443" rIns="88443" bIns="88443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l-GR" sz="2000" b="1" dirty="0">
                <a:latin typeface="Roboto" panose="02000000000000000000" pitchFamily="2" charset="0"/>
                <a:ea typeface="Roboto" panose="02000000000000000000" pitchFamily="2" charset="0"/>
              </a:rPr>
              <a:t>Phase 2</a:t>
            </a:r>
            <a:r>
              <a:rPr lang="el-GR" altLang="el-GR" sz="2000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n-US" altLang="el-GR" sz="2000" dirty="0">
                <a:latin typeface="Roboto" panose="02000000000000000000" pitchFamily="2" charset="0"/>
                <a:ea typeface="Roboto" panose="02000000000000000000" pitchFamily="2" charset="0"/>
              </a:rPr>
              <a:t>a single layout for selection results justification</a:t>
            </a:r>
            <a:endParaRPr lang="el-GR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Ελεύθερη σχεδίαση 15">
            <a:extLst>
              <a:ext uri="{FF2B5EF4-FFF2-40B4-BE49-F238E27FC236}">
                <a16:creationId xmlns:a16="http://schemas.microsoft.com/office/drawing/2014/main" id="{8C491A68-197E-40EE-9479-90593E989250}"/>
              </a:ext>
            </a:extLst>
          </p:cNvPr>
          <p:cNvSpPr/>
          <p:nvPr/>
        </p:nvSpPr>
        <p:spPr>
          <a:xfrm>
            <a:off x="5470526" y="5181601"/>
            <a:ext cx="422275" cy="352425"/>
          </a:xfrm>
          <a:custGeom>
            <a:avLst/>
            <a:gdLst>
              <a:gd name="connsiteX0" fmla="*/ 0 w 351881"/>
              <a:gd name="connsiteY0" fmla="*/ 84451 h 422257"/>
              <a:gd name="connsiteX1" fmla="*/ 175941 w 351881"/>
              <a:gd name="connsiteY1" fmla="*/ 84451 h 422257"/>
              <a:gd name="connsiteX2" fmla="*/ 175941 w 351881"/>
              <a:gd name="connsiteY2" fmla="*/ 0 h 422257"/>
              <a:gd name="connsiteX3" fmla="*/ 351881 w 351881"/>
              <a:gd name="connsiteY3" fmla="*/ 211129 h 422257"/>
              <a:gd name="connsiteX4" fmla="*/ 175941 w 351881"/>
              <a:gd name="connsiteY4" fmla="*/ 422257 h 422257"/>
              <a:gd name="connsiteX5" fmla="*/ 175941 w 351881"/>
              <a:gd name="connsiteY5" fmla="*/ 337806 h 422257"/>
              <a:gd name="connsiteX6" fmla="*/ 0 w 351881"/>
              <a:gd name="connsiteY6" fmla="*/ 337806 h 422257"/>
              <a:gd name="connsiteX7" fmla="*/ 0 w 351881"/>
              <a:gd name="connsiteY7" fmla="*/ 84451 h 42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881" h="422257">
                <a:moveTo>
                  <a:pt x="281505" y="0"/>
                </a:moveTo>
                <a:lnTo>
                  <a:pt x="281505" y="211129"/>
                </a:lnTo>
                <a:lnTo>
                  <a:pt x="351881" y="211129"/>
                </a:lnTo>
                <a:lnTo>
                  <a:pt x="175940" y="422257"/>
                </a:lnTo>
                <a:lnTo>
                  <a:pt x="0" y="211129"/>
                </a:lnTo>
                <a:lnTo>
                  <a:pt x="70376" y="211129"/>
                </a:lnTo>
                <a:lnTo>
                  <a:pt x="70376" y="0"/>
                </a:lnTo>
                <a:lnTo>
                  <a:pt x="281505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  <p:txBody>
          <a:bodyPr lIns="84451" tIns="0" rIns="84451" bIns="105564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endParaRPr lang="el-GR" sz="1300"/>
          </a:p>
        </p:txBody>
      </p:sp>
      <p:sp>
        <p:nvSpPr>
          <p:cNvPr id="17" name="Ελεύθερη σχεδίαση 16">
            <a:extLst>
              <a:ext uri="{FF2B5EF4-FFF2-40B4-BE49-F238E27FC236}">
                <a16:creationId xmlns:a16="http://schemas.microsoft.com/office/drawing/2014/main" id="{EBB2AE23-CF76-4971-86FE-799D9F2D623E}"/>
              </a:ext>
            </a:extLst>
          </p:cNvPr>
          <p:cNvSpPr/>
          <p:nvPr/>
        </p:nvSpPr>
        <p:spPr>
          <a:xfrm>
            <a:off x="3068638" y="5589588"/>
            <a:ext cx="5410200" cy="938212"/>
          </a:xfrm>
          <a:custGeom>
            <a:avLst/>
            <a:gdLst>
              <a:gd name="connsiteX0" fmla="*/ 0 w 5409661"/>
              <a:gd name="connsiteY0" fmla="*/ 93835 h 938349"/>
              <a:gd name="connsiteX1" fmla="*/ 93835 w 5409661"/>
              <a:gd name="connsiteY1" fmla="*/ 0 h 938349"/>
              <a:gd name="connsiteX2" fmla="*/ 5315826 w 5409661"/>
              <a:gd name="connsiteY2" fmla="*/ 0 h 938349"/>
              <a:gd name="connsiteX3" fmla="*/ 5409661 w 5409661"/>
              <a:gd name="connsiteY3" fmla="*/ 93835 h 938349"/>
              <a:gd name="connsiteX4" fmla="*/ 5409661 w 5409661"/>
              <a:gd name="connsiteY4" fmla="*/ 844514 h 938349"/>
              <a:gd name="connsiteX5" fmla="*/ 5315826 w 5409661"/>
              <a:gd name="connsiteY5" fmla="*/ 938349 h 938349"/>
              <a:gd name="connsiteX6" fmla="*/ 93835 w 5409661"/>
              <a:gd name="connsiteY6" fmla="*/ 938349 h 938349"/>
              <a:gd name="connsiteX7" fmla="*/ 0 w 5409661"/>
              <a:gd name="connsiteY7" fmla="*/ 844514 h 938349"/>
              <a:gd name="connsiteX8" fmla="*/ 0 w 5409661"/>
              <a:gd name="connsiteY8" fmla="*/ 93835 h 93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9661" h="938349">
                <a:moveTo>
                  <a:pt x="0" y="93835"/>
                </a:moveTo>
                <a:cubicBezTo>
                  <a:pt x="0" y="42011"/>
                  <a:pt x="42011" y="0"/>
                  <a:pt x="93835" y="0"/>
                </a:cubicBezTo>
                <a:lnTo>
                  <a:pt x="5315826" y="0"/>
                </a:lnTo>
                <a:cubicBezTo>
                  <a:pt x="5367650" y="0"/>
                  <a:pt x="5409661" y="42011"/>
                  <a:pt x="5409661" y="93835"/>
                </a:cubicBezTo>
                <a:lnTo>
                  <a:pt x="5409661" y="844514"/>
                </a:lnTo>
                <a:cubicBezTo>
                  <a:pt x="5409661" y="896338"/>
                  <a:pt x="5367650" y="938349"/>
                  <a:pt x="5315826" y="938349"/>
                </a:cubicBezTo>
                <a:lnTo>
                  <a:pt x="93835" y="938349"/>
                </a:lnTo>
                <a:cubicBezTo>
                  <a:pt x="42011" y="938349"/>
                  <a:pt x="0" y="896338"/>
                  <a:pt x="0" y="844514"/>
                </a:cubicBezTo>
                <a:lnTo>
                  <a:pt x="0" y="938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  <p:txBody>
          <a:bodyPr lIns="88443" tIns="88443" rIns="88443" bIns="88443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l-GR" sz="2000" b="1" dirty="0">
                <a:latin typeface="Roboto" panose="02000000000000000000" pitchFamily="2" charset="0"/>
                <a:ea typeface="Roboto" panose="02000000000000000000" pitchFamily="2" charset="0"/>
              </a:rPr>
              <a:t>Phase 3</a:t>
            </a:r>
            <a:r>
              <a:rPr lang="el-GR" altLang="el-GR" sz="2000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n-US" altLang="el-GR" sz="2000" dirty="0">
                <a:latin typeface="Roboto" panose="02000000000000000000" pitchFamily="2" charset="0"/>
                <a:ea typeface="Roboto" panose="02000000000000000000" pitchFamily="2" charset="0"/>
              </a:rPr>
              <a:t>introduction of a point system</a:t>
            </a:r>
            <a:endParaRPr lang="el-GR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5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141E5F-F120-4FF6-96A7-967BB6EC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altLang="el-GR" sz="3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Monitoring of academic performance</a:t>
            </a:r>
            <a:endParaRPr lang="el-GR" sz="36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435" name="Content Placeholder 1">
            <a:extLst>
              <a:ext uri="{FF2B5EF4-FFF2-40B4-BE49-F238E27FC236}">
                <a16:creationId xmlns:a16="http://schemas.microsoft.com/office/drawing/2014/main" id="{D0369635-7197-4AE8-AB2D-CB6448D6B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5700" y="1628800"/>
            <a:ext cx="8520600" cy="4248472"/>
          </a:xfrm>
        </p:spPr>
        <p:txBody>
          <a:bodyPr/>
          <a:lstStyle/>
          <a:p>
            <a:pPr eaLnBrk="1" hangingPunct="1"/>
            <a:r>
              <a:rPr lang="en-US" altLang="el-GR" sz="3200" dirty="0"/>
              <a:t>Define successful academic performance</a:t>
            </a:r>
          </a:p>
          <a:p>
            <a:pPr lvl="1" eaLnBrk="1" hangingPunct="1"/>
            <a:r>
              <a:rPr lang="en-US" altLang="el-GR" sz="2800" dirty="0"/>
              <a:t>Exams</a:t>
            </a:r>
          </a:p>
          <a:p>
            <a:pPr lvl="1" eaLnBrk="1" hangingPunct="1"/>
            <a:r>
              <a:rPr lang="en-US" altLang="el-GR" sz="2800" dirty="0"/>
              <a:t>Threshold regarding awarded ECTS credits</a:t>
            </a:r>
          </a:p>
          <a:p>
            <a:pPr marL="596900" lvl="1" indent="0">
              <a:buNone/>
            </a:pPr>
            <a:endParaRPr lang="en-US" altLang="el-GR" sz="2800" dirty="0"/>
          </a:p>
          <a:p>
            <a:r>
              <a:rPr lang="en-US" altLang="el-GR" sz="3200" dirty="0"/>
              <a:t>Financial penalty for those not compliant with quality standards</a:t>
            </a:r>
          </a:p>
          <a:p>
            <a:pPr marL="114300" indent="0">
              <a:buNone/>
            </a:pPr>
            <a:endParaRPr lang="en-US" altLang="el-GR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and Erasmus+ projects</a:t>
            </a:r>
            <a:endParaRPr lang="el-GR" dirty="0"/>
          </a:p>
        </p:txBody>
      </p:sp>
      <p:pic>
        <p:nvPicPr>
          <p:cNvPr id="4" name="Picture 3" descr="\\155.207.60.88\Prof$\niklio\Desktop\banner-horizontal-black-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260648"/>
            <a:ext cx="1768334" cy="5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01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416" y="836712"/>
            <a:ext cx="8520600" cy="589109"/>
          </a:xfrm>
        </p:spPr>
        <p:txBody>
          <a:bodyPr/>
          <a:lstStyle/>
          <a:p>
            <a:r>
              <a:rPr lang="en-US" sz="2800" dirty="0"/>
              <a:t>Main responsibilities:</a:t>
            </a:r>
            <a:endParaRPr lang="el-GR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835700" y="1916832"/>
            <a:ext cx="8520600" cy="3373343"/>
          </a:xfrm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Dissemination of Erasmus+ funding opportunities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Consulting and support on project proposal preparation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Networking and facilitation of collaborations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Participation/contribution in Erasmus+ projects in the field of students’ and staff mobilities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Coordination of Erasmus+ projects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2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AUTh at a glance</a:t>
            </a:r>
            <a:endParaRPr lang="el-GR" sz="27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3074" name="Picture 2" descr="\\155.207.60.88\Prof$\niklio\Desktop\Καταγραφή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454330"/>
            <a:ext cx="6120680" cy="17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155.207.60.88\Prof$\niklio\Desktop\Καταγραφή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049" y="3284985"/>
            <a:ext cx="2167815" cy="298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155.207.60.88\Prof$\niklio\Desktop\banner-horizontal-black-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260648"/>
            <a:ext cx="1768334" cy="5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5700" y="546667"/>
            <a:ext cx="8520600" cy="1802213"/>
          </a:xfrm>
        </p:spPr>
        <p:txBody>
          <a:bodyPr/>
          <a:lstStyle/>
          <a:p>
            <a:r>
              <a:rPr lang="en-US" dirty="0" err="1"/>
              <a:t>AUTh’s</a:t>
            </a:r>
            <a:r>
              <a:rPr lang="en-US" dirty="0"/>
              <a:t> contribution in the European Student Card Initiative </a:t>
            </a:r>
            <a:br>
              <a:rPr lang="en-US" dirty="0"/>
            </a:br>
            <a:r>
              <a:rPr lang="en-US" sz="2000" dirty="0"/>
              <a:t>(Digitalization of the Erasmus+ programme)</a:t>
            </a:r>
            <a:endParaRPr lang="el-GR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835700" y="2348881"/>
            <a:ext cx="8520600" cy="337334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Member of the EWP+ consortium (ongoing)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Coordinator of the European Digital Student Services Infrastructure/EDSSI (concluded)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Consortium member of the EDSSI L2 project (concluded)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Technical leader in the OLA 3.0 project (concluded)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Consortium member of the Erasmus+ Mobile App project (concluded)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Consortium member of the </a:t>
            </a:r>
            <a:r>
              <a:rPr lang="en-US" dirty="0" err="1">
                <a:solidFill>
                  <a:schemeClr val="tx1"/>
                </a:solidFill>
              </a:rPr>
              <a:t>MyAcademicID</a:t>
            </a:r>
            <a:r>
              <a:rPr lang="en-US" dirty="0">
                <a:solidFill>
                  <a:schemeClr val="tx1"/>
                </a:solidFill>
              </a:rPr>
              <a:t> project (concluded)</a:t>
            </a:r>
          </a:p>
        </p:txBody>
      </p:sp>
    </p:spTree>
    <p:extLst>
      <p:ext uri="{BB962C8B-B14F-4D97-AF65-F5344CB8AC3E}">
        <p14:creationId xmlns:p14="http://schemas.microsoft.com/office/powerpoint/2010/main" val="366675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1845227" y="1877000"/>
            <a:ext cx="8039003" cy="3780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Aristotle University of Thessaloniki is </a:t>
            </a:r>
            <a:r>
              <a:rPr lang="en-US" b="1" dirty="0">
                <a:solidFill>
                  <a:schemeClr val="tx1"/>
                </a:solidFill>
              </a:rPr>
              <a:t>WP Leader </a:t>
            </a:r>
            <a:r>
              <a:rPr lang="en-US" dirty="0">
                <a:solidFill>
                  <a:schemeClr val="tx1"/>
                </a:solidFill>
              </a:rPr>
              <a:t>in the creation of an inter-university campus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implementation of </a:t>
            </a:r>
            <a:r>
              <a:rPr lang="en-US" b="1" dirty="0">
                <a:solidFill>
                  <a:schemeClr val="tx1"/>
                </a:solidFill>
              </a:rPr>
              <a:t>innovative procedures of admissions, evaluation and academic monitoring</a:t>
            </a:r>
            <a:r>
              <a:rPr lang="en-US" dirty="0">
                <a:solidFill>
                  <a:schemeClr val="tx1"/>
                </a:solidFill>
              </a:rPr>
              <a:t> (gamification)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design of </a:t>
            </a:r>
            <a:r>
              <a:rPr lang="en-US" b="1" dirty="0">
                <a:solidFill>
                  <a:schemeClr val="tx1"/>
                </a:solidFill>
              </a:rPr>
              <a:t>technical solutions both for teaching methods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Virtual Campus Learning Platform</a:t>
            </a:r>
            <a:r>
              <a:rPr lang="el-GR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administrative support </a:t>
            </a:r>
            <a:r>
              <a:rPr lang="el-GR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Virtual University Registrar System</a:t>
            </a:r>
            <a:r>
              <a:rPr lang="el-GR" dirty="0">
                <a:solidFill>
                  <a:schemeClr val="tx1"/>
                </a:solidFill>
              </a:rPr>
              <a:t>)</a:t>
            </a:r>
          </a:p>
          <a:p>
            <a:pPr marL="114300" indent="0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lvl="0"/>
            <a:endParaRPr lang="el-GR" sz="1400" dirty="0"/>
          </a:p>
          <a:p>
            <a:pPr lvl="0"/>
            <a:endParaRPr lang="el-GR" sz="1400" dirty="0"/>
          </a:p>
          <a:p>
            <a:pPr lvl="0"/>
            <a:endParaRPr sz="1400" dirty="0"/>
          </a:p>
        </p:txBody>
      </p:sp>
      <p:pic>
        <p:nvPicPr>
          <p:cNvPr id="5" name="Picture 2" descr="\\155.207.60.88\Prof$\niklio\Desktop\banner-horizontal-default-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692696"/>
            <a:ext cx="287438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944209-C35C-49CA-9ECD-DF0771A1A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14" y="315705"/>
            <a:ext cx="3600883" cy="166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4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DEEP’s involvement in projects</a:t>
            </a:r>
            <a:endParaRPr lang="el-G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835700" y="1628800"/>
            <a:ext cx="8520600" cy="396044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Coordinator of the </a:t>
            </a:r>
            <a:r>
              <a:rPr lang="en-US" b="1" dirty="0">
                <a:solidFill>
                  <a:schemeClr val="tx1"/>
                </a:solidFill>
              </a:rPr>
              <a:t>Assessing Courses of the Online Learning Agreement/AsCOLA </a:t>
            </a:r>
            <a:r>
              <a:rPr lang="en-US" dirty="0">
                <a:solidFill>
                  <a:schemeClr val="tx1"/>
                </a:solidFill>
              </a:rPr>
              <a:t>project (Erasmus+ KA2/ongoing)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Business analysis and events’ organization for </a:t>
            </a:r>
            <a:r>
              <a:rPr lang="en-US" b="1" dirty="0">
                <a:solidFill>
                  <a:schemeClr val="tx1"/>
                </a:solidFill>
              </a:rPr>
              <a:t>EWP+ consortium </a:t>
            </a:r>
            <a:r>
              <a:rPr lang="en-US" dirty="0">
                <a:solidFill>
                  <a:schemeClr val="tx1"/>
                </a:solidFill>
              </a:rPr>
              <a:t>(Erasmus+/ongoing)</a:t>
            </a:r>
          </a:p>
          <a:p>
            <a:pPr marL="114300" indent="0">
              <a:lnSpc>
                <a:spcPct val="15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Coordinator of the </a:t>
            </a:r>
            <a:r>
              <a:rPr lang="en-US" b="1" dirty="0">
                <a:solidFill>
                  <a:schemeClr val="tx1"/>
                </a:solidFill>
              </a:rPr>
              <a:t>European Digital Student Services Infrastructure/EDSSI </a:t>
            </a:r>
            <a:r>
              <a:rPr lang="en-US" dirty="0">
                <a:solidFill>
                  <a:schemeClr val="tx1"/>
                </a:solidFill>
              </a:rPr>
              <a:t>(CEF/concluded)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Project partner of </a:t>
            </a:r>
            <a:r>
              <a:rPr lang="en-US" b="1" dirty="0">
                <a:solidFill>
                  <a:schemeClr val="tx1"/>
                </a:solidFill>
              </a:rPr>
              <a:t>Making Mobility the Norm/NORM </a:t>
            </a:r>
            <a:r>
              <a:rPr lang="en-US" dirty="0">
                <a:solidFill>
                  <a:schemeClr val="tx1"/>
                </a:solidFill>
              </a:rPr>
              <a:t>project (Erasmus+ KA2/concluded)</a:t>
            </a:r>
          </a:p>
        </p:txBody>
      </p:sp>
    </p:spTree>
    <p:extLst>
      <p:ext uri="{BB962C8B-B14F-4D97-AF65-F5344CB8AC3E}">
        <p14:creationId xmlns:p14="http://schemas.microsoft.com/office/powerpoint/2010/main" val="423191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9856" y="3284984"/>
            <a:ext cx="4896544" cy="2088232"/>
          </a:xfrm>
        </p:spPr>
        <p:txBody>
          <a:bodyPr>
            <a:normAutofit lnSpcReduction="10000"/>
          </a:bodyPr>
          <a:lstStyle/>
          <a:p>
            <a:pPr marL="85725" indent="0"/>
            <a:r>
              <a:rPr lang="en-US" sz="2400" b="1" dirty="0">
                <a:solidFill>
                  <a:schemeClr val="bg1"/>
                </a:solidFill>
              </a:rPr>
              <a:t>Department of European Educational Programmes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Thessaloniki, Greece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E-mail:  eurep-projects@auth.gr</a:t>
            </a:r>
          </a:p>
          <a:p>
            <a:r>
              <a:rPr lang="en-US" b="1" dirty="0">
                <a:solidFill>
                  <a:schemeClr val="bg1"/>
                </a:solidFill>
              </a:rPr>
              <a:t>Web:     https://eurep.auth.gr </a:t>
            </a:r>
          </a:p>
        </p:txBody>
      </p:sp>
      <p:pic>
        <p:nvPicPr>
          <p:cNvPr id="10" name="Picture 2" descr="E:\Υπεύθυνος Μηχανοργάνωσης\logos\Tre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5184469"/>
            <a:ext cx="1685816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5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9" y="6491351"/>
            <a:ext cx="717847" cy="252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35" y="6438439"/>
            <a:ext cx="1184078" cy="357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994" y="6430618"/>
            <a:ext cx="357894" cy="317647"/>
          </a:xfrm>
          <a:prstGeom prst="rect">
            <a:avLst/>
          </a:prstGeom>
        </p:spPr>
      </p:pic>
      <p:pic>
        <p:nvPicPr>
          <p:cNvPr id="3074" name="Picture 2" descr="Αποτέλεσμα εικόνας για Thank yo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622" y="620688"/>
            <a:ext cx="4491940" cy="236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\\155.207.60.88\Prof$\niklio\Desktop\banner-horizontal-black-e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260648"/>
            <a:ext cx="1768334" cy="5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4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AUTh at a glance</a:t>
            </a:r>
            <a:endParaRPr lang="el-GR" sz="27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2050" name="Picture 2" descr="\\155.207.60.88\Prof$\niklio\Desktop\Καταγραφή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268760"/>
            <a:ext cx="8210551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155.207.60.88\Prof$\niklio\Desktop\banner-horizontal-black-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260648"/>
            <a:ext cx="1768334" cy="5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0A7AA3F3-6CEA-4AA5-A79E-C86273815D7F}"/>
              </a:ext>
            </a:extLst>
          </p:cNvPr>
          <p:cNvSpPr/>
          <p:nvPr/>
        </p:nvSpPr>
        <p:spPr>
          <a:xfrm>
            <a:off x="2069848" y="319816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>
                <a:ln w="0"/>
                <a:solidFill>
                  <a:srgbClr val="35858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l-GR" sz="2800" b="1" cap="none" spc="0" dirty="0">
              <a:ln w="0"/>
              <a:solidFill>
                <a:srgbClr val="35858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F4888B1-07B9-4A0D-B74F-519DC66A0948}"/>
              </a:ext>
            </a:extLst>
          </p:cNvPr>
          <p:cNvSpPr/>
          <p:nvPr/>
        </p:nvSpPr>
        <p:spPr>
          <a:xfrm>
            <a:off x="2064917" y="415360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>
                <a:ln w="0"/>
                <a:solidFill>
                  <a:srgbClr val="35858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652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Postgraduate &amp; Ph.D. </a:t>
            </a:r>
            <a:r>
              <a:rPr lang="en-US" sz="27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Programmes</a:t>
            </a:r>
            <a:r>
              <a:rPr lang="en-US" sz="27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in foreign languages</a:t>
            </a:r>
          </a:p>
        </p:txBody>
      </p:sp>
      <p:pic>
        <p:nvPicPr>
          <p:cNvPr id="5" name="Picture 3" descr="\\155.207.60.88\Prof$\niklio\Desktop\banner-horizontal-black-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260648"/>
            <a:ext cx="1768334" cy="5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A00E09-F7A5-0946-932D-DFB30B564E42}"/>
              </a:ext>
            </a:extLst>
          </p:cNvPr>
          <p:cNvSpPr txBox="1"/>
          <p:nvPr/>
        </p:nvSpPr>
        <p:spPr>
          <a:xfrm>
            <a:off x="1922586" y="2274388"/>
            <a:ext cx="41499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Roboto"/>
              </a:rPr>
              <a:t>Hydrocarbon Exploration and Exploitation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Roboto"/>
              </a:rPr>
              <a:t>Digital Media, Communication and Journalism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Roboto"/>
              </a:rPr>
              <a:t>Data &amp; Web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Roboto"/>
              </a:rPr>
              <a:t>English &amp; American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Roboto"/>
              </a:rPr>
              <a:t>Logistics and Supply Chain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Roboto"/>
              </a:rPr>
              <a:t>Dental and Craniofacial Bioengineering &amp; Applied Biomaterials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Roboto"/>
              </a:rPr>
              <a:t>Paediatric Dentistry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Roboto"/>
              </a:rPr>
              <a:t>Human Reproduction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Roboto"/>
              </a:rPr>
              <a:t>Medical Research 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Roboto"/>
              </a:rPr>
              <a:t>Film &amp; Television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Roboto"/>
              </a:rPr>
              <a:t>Theoretical and Applied Linguistics</a:t>
            </a:r>
            <a:endParaRPr lang="x-none" sz="1600" dirty="0">
              <a:latin typeface="Robo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7751B1-1213-3A4C-923A-90C3D68F6D6F}"/>
              </a:ext>
            </a:extLst>
          </p:cNvPr>
          <p:cNvSpPr txBox="1"/>
          <p:nvPr/>
        </p:nvSpPr>
        <p:spPr>
          <a:xfrm>
            <a:off x="6342184" y="2274389"/>
            <a:ext cx="3188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Roboto"/>
              </a:rPr>
              <a:t>European Literary Cultures / CLE University of Bologna, University of Upper Alsace, University of Strasbourg International</a:t>
            </a:r>
            <a:endParaRPr lang="x-none" sz="1600" dirty="0">
              <a:latin typeface="Roboto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F7CC48-178C-374E-AE78-7D5FEE68241E}"/>
              </a:ext>
            </a:extLst>
          </p:cNvPr>
          <p:cNvSpPr txBox="1"/>
          <p:nvPr/>
        </p:nvSpPr>
        <p:spPr>
          <a:xfrm>
            <a:off x="2192215" y="188012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dirty="0">
                <a:latin typeface="Roboto"/>
              </a:rPr>
              <a:t>ENGLISH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4819B2-9041-D04F-A8DF-AA2093DE29B3}"/>
              </a:ext>
            </a:extLst>
          </p:cNvPr>
          <p:cNvSpPr txBox="1"/>
          <p:nvPr/>
        </p:nvSpPr>
        <p:spPr>
          <a:xfrm>
            <a:off x="6600092" y="1880121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dirty="0">
                <a:latin typeface="Roboto"/>
              </a:rPr>
              <a:t>FRENCH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A7CC2F-2DF6-7E4F-ABA6-B41BA635F9A4}"/>
              </a:ext>
            </a:extLst>
          </p:cNvPr>
          <p:cNvSpPr txBox="1"/>
          <p:nvPr/>
        </p:nvSpPr>
        <p:spPr>
          <a:xfrm>
            <a:off x="6342184" y="4407989"/>
            <a:ext cx="318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Roboto"/>
              </a:rPr>
              <a:t>Language and Culture in the German-speaking area</a:t>
            </a:r>
            <a:endParaRPr lang="x-none" sz="1600" dirty="0">
              <a:latin typeface="Roboto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868ECE-4A6B-EC4E-925B-77C2B45225A6}"/>
              </a:ext>
            </a:extLst>
          </p:cNvPr>
          <p:cNvSpPr txBox="1"/>
          <p:nvPr/>
        </p:nvSpPr>
        <p:spPr>
          <a:xfrm>
            <a:off x="6600092" y="4013721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dirty="0">
                <a:latin typeface="Roboto"/>
              </a:rPr>
              <a:t>GERMAN</a:t>
            </a:r>
          </a:p>
        </p:txBody>
      </p:sp>
    </p:spTree>
    <p:extLst>
      <p:ext uri="{BB962C8B-B14F-4D97-AF65-F5344CB8AC3E}">
        <p14:creationId xmlns:p14="http://schemas.microsoft.com/office/powerpoint/2010/main" val="94964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9376" y="408198"/>
            <a:ext cx="8098851" cy="823593"/>
          </a:xfrm>
        </p:spPr>
        <p:txBody>
          <a:bodyPr>
            <a:normAutofit/>
          </a:bodyPr>
          <a:lstStyle/>
          <a:p>
            <a:r>
              <a:rPr lang="en-US" sz="27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AUTH</a:t>
            </a:r>
            <a:r>
              <a:rPr lang="el-GR" sz="27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: </a:t>
            </a:r>
            <a:r>
              <a:rPr lang="en-US" sz="27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The digital university of Greece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DE4C-4F7D-4240-9F34-A42B5FC904C2}" type="slidenum">
              <a:rPr lang="el-GR" smtClean="0"/>
              <a:pPr/>
              <a:t>6</a:t>
            </a:fld>
            <a:endParaRPr lang="el-GR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2152650" y="1385184"/>
            <a:ext cx="7938529" cy="4394966"/>
          </a:xfrm>
        </p:spPr>
        <p:txBody>
          <a:bodyPr/>
          <a:lstStyle/>
          <a:p>
            <a:r>
              <a:rPr lang="en-US" dirty="0"/>
              <a:t>In-house development of pioneering software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52651" y="1569716"/>
            <a:ext cx="8316147" cy="4880086"/>
            <a:chOff x="628650" y="1569716"/>
            <a:chExt cx="7886700" cy="4848225"/>
          </a:xfrm>
        </p:grpSpPr>
        <p:graphicFrame>
          <p:nvGraphicFramePr>
            <p:cNvPr id="11" name="Content Placeholder 7"/>
            <p:cNvGraphicFramePr>
              <a:graphicFrameLocks/>
            </p:cNvGraphicFramePr>
            <p:nvPr/>
          </p:nvGraphicFramePr>
          <p:xfrm>
            <a:off x="628650" y="1569716"/>
            <a:ext cx="7886700" cy="48482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2" name="Group 11"/>
            <p:cNvGrpSpPr/>
            <p:nvPr/>
          </p:nvGrpSpPr>
          <p:grpSpPr>
            <a:xfrm>
              <a:off x="894582" y="4587723"/>
              <a:ext cx="1723059" cy="1542305"/>
              <a:chOff x="265583" y="2331873"/>
              <a:chExt cx="1723059" cy="1249613"/>
            </a:xfrm>
          </p:grpSpPr>
          <p:sp>
            <p:nvSpPr>
              <p:cNvPr id="22" name="Round Same Side Corner Rectangle 21"/>
              <p:cNvSpPr/>
              <p:nvPr/>
            </p:nvSpPr>
            <p:spPr>
              <a:xfrm rot="10800000">
                <a:off x="265583" y="2331873"/>
                <a:ext cx="1723059" cy="1249613"/>
              </a:xfrm>
              <a:prstGeom prst="round2SameRect">
                <a:avLst>
                  <a:gd name="adj1" fmla="val 10500"/>
                  <a:gd name="adj2" fmla="val 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ound Same Side Corner Rectangle 4"/>
              <p:cNvSpPr/>
              <p:nvPr/>
            </p:nvSpPr>
            <p:spPr>
              <a:xfrm rot="21600000">
                <a:off x="304013" y="2331873"/>
                <a:ext cx="1646199" cy="12111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9352" tIns="149352" rIns="149352" bIns="149352" numCol="1" spcCol="1270" anchor="t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Personalized digital services for students and professors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789947" y="4868378"/>
              <a:ext cx="1723059" cy="1249613"/>
              <a:chOff x="2160948" y="2331873"/>
              <a:chExt cx="1723059" cy="1249613"/>
            </a:xfrm>
          </p:grpSpPr>
          <p:sp>
            <p:nvSpPr>
              <p:cNvPr id="20" name="Round Same Side Corner Rectangle 19"/>
              <p:cNvSpPr/>
              <p:nvPr/>
            </p:nvSpPr>
            <p:spPr>
              <a:xfrm rot="10800000">
                <a:off x="2160948" y="2331873"/>
                <a:ext cx="1723059" cy="1249613"/>
              </a:xfrm>
              <a:prstGeom prst="round2SameRect">
                <a:avLst>
                  <a:gd name="adj1" fmla="val 10500"/>
                  <a:gd name="adj2" fmla="val 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ound Same Side Corner Rectangle 6"/>
              <p:cNvSpPr/>
              <p:nvPr/>
            </p:nvSpPr>
            <p:spPr>
              <a:xfrm rot="21600000">
                <a:off x="2199378" y="2331873"/>
                <a:ext cx="1646199" cy="12111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9352" tIns="149352" rIns="149352" bIns="149352" numCol="1" spcCol="1270" anchor="t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Monitoring teaching and research output 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685312" y="4598479"/>
              <a:ext cx="1723059" cy="1519512"/>
              <a:chOff x="4056313" y="2061974"/>
              <a:chExt cx="1723059" cy="1519512"/>
            </a:xfrm>
          </p:grpSpPr>
          <p:sp>
            <p:nvSpPr>
              <p:cNvPr id="18" name="Round Same Side Corner Rectangle 17"/>
              <p:cNvSpPr/>
              <p:nvPr/>
            </p:nvSpPr>
            <p:spPr>
              <a:xfrm rot="10800000">
                <a:off x="4056313" y="2331873"/>
                <a:ext cx="1723059" cy="1249613"/>
              </a:xfrm>
              <a:prstGeom prst="round2SameRect">
                <a:avLst>
                  <a:gd name="adj1" fmla="val 10500"/>
                  <a:gd name="adj2" fmla="val 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ound Same Side Corner Rectangle 8"/>
              <p:cNvSpPr/>
              <p:nvPr/>
            </p:nvSpPr>
            <p:spPr>
              <a:xfrm>
                <a:off x="4094743" y="2061974"/>
                <a:ext cx="1646199" cy="14810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9352" tIns="0" rIns="149352" bIns="149352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Management of incoming </a:t>
                </a:r>
                <a:r>
                  <a:rPr lang="el-GR" dirty="0"/>
                  <a:t>&amp;</a:t>
                </a:r>
                <a:r>
                  <a:rPr lang="en-US" dirty="0"/>
                  <a:t> outgoing Erasmus students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580677" y="4868378"/>
              <a:ext cx="1723059" cy="1249613"/>
              <a:chOff x="5951678" y="2331873"/>
              <a:chExt cx="1723059" cy="1249613"/>
            </a:xfrm>
          </p:grpSpPr>
          <p:sp>
            <p:nvSpPr>
              <p:cNvPr id="16" name="Round Same Side Corner Rectangle 15"/>
              <p:cNvSpPr/>
              <p:nvPr/>
            </p:nvSpPr>
            <p:spPr>
              <a:xfrm rot="10800000">
                <a:off x="5951678" y="2331873"/>
                <a:ext cx="1723059" cy="1249613"/>
              </a:xfrm>
              <a:prstGeom prst="round2SameRect">
                <a:avLst>
                  <a:gd name="adj1" fmla="val 10500"/>
                  <a:gd name="adj2" fmla="val 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ound Same Side Corner Rectangle 10"/>
              <p:cNvSpPr/>
              <p:nvPr/>
            </p:nvSpPr>
            <p:spPr>
              <a:xfrm rot="21600000">
                <a:off x="5990108" y="2331873"/>
                <a:ext cx="1646199" cy="12111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8000" tIns="149352" rIns="108000" bIns="149352" numCol="1" spcCol="1270" anchor="t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/>
                  <a:t>Management of research funds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53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Erasmus+ mobilities in AUTh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346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81200" y="338328"/>
            <a:ext cx="6707088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3000"/>
              <a:defRPr/>
            </a:pPr>
            <a:r>
              <a:rPr lang="en-US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sym typeface="Roboto"/>
              </a:rPr>
              <a:t>Department of European Educational </a:t>
            </a:r>
            <a:r>
              <a:rPr lang="en-US" sz="27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sym typeface="Roboto"/>
              </a:rPr>
              <a:t>Programmes</a:t>
            </a:r>
            <a:endParaRPr lang="el-GR" sz="2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sym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5560" y="17728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73E87"/>
                </a:solidFill>
                <a:latin typeface="Roboto"/>
              </a:rPr>
              <a:t>Responsibilities at a glance:</a:t>
            </a:r>
            <a:endParaRPr lang="el-GR" b="1" i="1" dirty="0">
              <a:solidFill>
                <a:srgbClr val="073E87"/>
              </a:solidFill>
              <a:latin typeface="Candara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991544" y="2348880"/>
          <a:ext cx="770485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\\155.207.60.88\Prof$\niklio\Desktop\banner-horizontal-black-e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260648"/>
            <a:ext cx="1768334" cy="5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82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81200" y="338328"/>
            <a:ext cx="6707088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3000"/>
              <a:defRPr/>
            </a:pPr>
            <a:r>
              <a:rPr lang="en-US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sym typeface="Roboto"/>
              </a:rPr>
              <a:t>Department of European Educational </a:t>
            </a:r>
            <a:r>
              <a:rPr lang="en-US" sz="27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sym typeface="Roboto"/>
              </a:rPr>
              <a:t>Programmes</a:t>
            </a:r>
            <a:endParaRPr lang="el-GR" sz="2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sym typeface="Roboto"/>
            </a:endParaRPr>
          </a:p>
        </p:txBody>
      </p:sp>
      <p:pic>
        <p:nvPicPr>
          <p:cNvPr id="5" name="Picture 3" descr="\\155.207.60.88\Prof$\niklio\Desktop\banner-horizontal-black-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260648"/>
            <a:ext cx="1768334" cy="5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Θέση περιεχομένου 4">
            <a:extLst>
              <a:ext uri="{FF2B5EF4-FFF2-40B4-BE49-F238E27FC236}">
                <a16:creationId xmlns:a16="http://schemas.microsoft.com/office/drawing/2014/main" id="{37DE9C3E-8C1F-42C1-B818-E8949F486D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792235"/>
              </p:ext>
            </p:extLst>
          </p:nvPr>
        </p:nvGraphicFramePr>
        <p:xfrm>
          <a:off x="1127448" y="1052736"/>
          <a:ext cx="9034016" cy="5315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10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3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5324</TotalTime>
  <Words>951</Words>
  <Application>Microsoft Office PowerPoint</Application>
  <PresentationFormat>Widescreen</PresentationFormat>
  <Paragraphs>212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Candara</vt:lpstr>
      <vt:lpstr>Roboto</vt:lpstr>
      <vt:lpstr>Wingdings</vt:lpstr>
      <vt:lpstr>Theme3</vt:lpstr>
      <vt:lpstr>PowerPoint Presentation</vt:lpstr>
      <vt:lpstr>AUTh at a glance</vt:lpstr>
      <vt:lpstr>AUTh at a glance</vt:lpstr>
      <vt:lpstr>AUTh at a glance</vt:lpstr>
      <vt:lpstr>Postgraduate &amp; Ph.D. Programmes in foreign languages</vt:lpstr>
      <vt:lpstr>AUTH: The digital university of Greece</vt:lpstr>
      <vt:lpstr>Erasmus+ mobilities in AUTh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DEEP Staff Training Weeks</vt:lpstr>
      <vt:lpstr>DEEP Events</vt:lpstr>
      <vt:lpstr>Networks’ membership</vt:lpstr>
      <vt:lpstr>Acknowledgement</vt:lpstr>
      <vt:lpstr>Management of mobilities and quality assurance</vt:lpstr>
      <vt:lpstr>PowerPoint Presentation</vt:lpstr>
      <vt:lpstr>Management structure</vt:lpstr>
      <vt:lpstr>Mobility phases</vt:lpstr>
      <vt:lpstr>PowerPoint Presentation</vt:lpstr>
      <vt:lpstr>AUTH selection procedure</vt:lpstr>
      <vt:lpstr>Monitoring of academic performance</vt:lpstr>
      <vt:lpstr>DEEP and Erasmus+ projects</vt:lpstr>
      <vt:lpstr>Main responsibilities:</vt:lpstr>
      <vt:lpstr>AUTh’s contribution in the European Student Card Initiative  (Digitalization of the Erasmus+ programme)</vt:lpstr>
      <vt:lpstr>PowerPoint Presentation</vt:lpstr>
      <vt:lpstr>DEEP’s involvement in projects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Aristotle University  of Thessaloniki</dc:title>
  <dc:creator>Sophia Fourlari</dc:creator>
  <cp:lastModifiedBy>Anastasios Selalmazidis</cp:lastModifiedBy>
  <cp:revision>293</cp:revision>
  <dcterms:created xsi:type="dcterms:W3CDTF">2014-05-08T09:10:30Z</dcterms:created>
  <dcterms:modified xsi:type="dcterms:W3CDTF">2024-10-11T10:51:00Z</dcterms:modified>
</cp:coreProperties>
</file>