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CD0E-1253-45B5-BD4F-C13AF3C51932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BECA-997B-45A8-8D89-B3C2056E9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76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Technology,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Management and </a:t>
            </a:r>
            <a:r>
              <a:rPr lang="cs-CZ" dirty="0" err="1" smtClean="0"/>
              <a:t>Economics</a:t>
            </a:r>
            <a:r>
              <a:rPr lang="cs-CZ" dirty="0" smtClean="0"/>
              <a:t>,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Multimedia</a:t>
            </a:r>
            <a:r>
              <a:rPr lang="cs-CZ" dirty="0" smtClean="0"/>
              <a:t> Communications,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Informatics</a:t>
            </a:r>
            <a:r>
              <a:rPr lang="cs-CZ" dirty="0" smtClean="0"/>
              <a:t>,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Humanities</a:t>
            </a:r>
            <a:r>
              <a:rPr lang="cs-CZ" dirty="0" smtClean="0"/>
              <a:t>,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Logistics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Crisis</a:t>
            </a:r>
            <a:r>
              <a:rPr lang="cs-CZ" baseline="0" dirty="0" smtClean="0"/>
              <a:t> Management.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BECA-997B-45A8-8D89-B3C2056E9C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08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6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09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56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3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8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12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2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4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3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0D72-4A7D-458B-8AF8-C2793DC95D3D}" type="datetimeFigureOut">
              <a:rPr lang="cs-CZ" smtClean="0"/>
              <a:t>14. 4. 2016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D1C8-3892-459D-8C76-72978274E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7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mas Bata University in Zl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2656"/>
            <a:ext cx="881377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60375" y="1556792"/>
            <a:ext cx="4038600" cy="4525963"/>
          </a:xfrm>
        </p:spPr>
        <p:txBody>
          <a:bodyPr/>
          <a:lstStyle/>
          <a:p>
            <a:r>
              <a:rPr lang="cs-CZ" dirty="0" smtClean="0"/>
              <a:t>2001 </a:t>
            </a:r>
            <a:r>
              <a:rPr lang="cs-CZ" dirty="0" err="1" smtClean="0"/>
              <a:t>establisment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TBU in Zlín (1969 FT).</a:t>
            </a:r>
          </a:p>
          <a:p>
            <a:r>
              <a:rPr lang="cs-CZ" dirty="0" err="1" smtClean="0"/>
              <a:t>Modern</a:t>
            </a:r>
            <a:r>
              <a:rPr lang="cs-CZ" dirty="0" smtClean="0"/>
              <a:t> university.</a:t>
            </a:r>
          </a:p>
          <a:p>
            <a:r>
              <a:rPr lang="en-US" dirty="0" smtClean="0"/>
              <a:t>1</a:t>
            </a:r>
            <a:r>
              <a:rPr lang="cs-CZ" dirty="0" smtClean="0"/>
              <a:t>0</a:t>
            </a:r>
            <a:r>
              <a:rPr lang="en-US" dirty="0" smtClean="0"/>
              <a:t>,</a:t>
            </a:r>
            <a:r>
              <a:rPr lang="cs-CZ" dirty="0"/>
              <a:t>5</a:t>
            </a:r>
            <a:r>
              <a:rPr lang="en-US" dirty="0" smtClean="0"/>
              <a:t>00 </a:t>
            </a:r>
            <a:r>
              <a:rPr lang="en-US" dirty="0" smtClean="0"/>
              <a:t>students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6 </a:t>
            </a:r>
            <a:r>
              <a:rPr lang="cs-CZ" dirty="0" err="1" smtClean="0"/>
              <a:t>faculties</a:t>
            </a:r>
            <a:r>
              <a:rPr lang="cs-CZ" dirty="0" smtClean="0"/>
              <a:t>: FT, FAME, FMC, FAI, FHS, FLCM.</a:t>
            </a:r>
          </a:p>
          <a:p>
            <a:r>
              <a:rPr lang="cs-CZ" dirty="0" err="1"/>
              <a:t>Bachelor</a:t>
            </a:r>
            <a:r>
              <a:rPr lang="en-US" dirty="0"/>
              <a:t>'</a:t>
            </a:r>
            <a:r>
              <a:rPr lang="cs-CZ" dirty="0"/>
              <a:t>s, Master</a:t>
            </a:r>
            <a:r>
              <a:rPr lang="en-US" dirty="0"/>
              <a:t>'</a:t>
            </a:r>
            <a:r>
              <a:rPr lang="cs-CZ" dirty="0"/>
              <a:t>s</a:t>
            </a:r>
            <a:r>
              <a:rPr lang="en-US" dirty="0"/>
              <a:t>,</a:t>
            </a:r>
            <a:r>
              <a:rPr lang="cs-CZ" dirty="0"/>
              <a:t> PhD </a:t>
            </a:r>
            <a:r>
              <a:rPr lang="cs-CZ" dirty="0" err="1" smtClean="0"/>
              <a:t>programmes</a:t>
            </a:r>
            <a:r>
              <a:rPr lang="cs-CZ" dirty="0" smtClean="0"/>
              <a:t>.</a:t>
            </a:r>
            <a:endParaRPr lang="en-US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61653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www.utb.cz</a:t>
            </a:r>
            <a:endParaRPr lang="cs-CZ" sz="2400" b="1" dirty="0"/>
          </a:p>
        </p:txBody>
      </p:sp>
      <p:sp>
        <p:nvSpPr>
          <p:cNvPr id="12" name="AutoShape 6" descr="data:image/jpeg;base64,/9j/4AAQSkZJRgABAQAAAQABAAD/2wCEAAkGBhQSERUUExQUFBUVGBQXFRgYFBwXFhgaGBcYFRcVGBgYGyYeGBokGhQWHy8gIycpLCwtFx4xNTAqNSYrLCkBCQoKDgwOGg8PGikkHCQsLCwpLCwsKSwpLCksKSwsLCksLCkpLCwsKSkpKSwpLCwpKSwpKSksLCwsLCksKSwsLP/AABEIAKkBKgMBIgACEQEDEQH/xAAbAAABBQEBAAAAAAAAAAAAAAADAAECBAUGB//EAEMQAAECBAMFBQUFBgYCAwEAAAECEQADEiEEMUEFIlFhcRMygZGhBrHB0fAUI0JS4TNigpKy8RVDU3Jzk6LSY7PCJP/EABoBAAMBAQEBAAAAAAAAAAAAAAABAgMEBQb/xAAlEQACAgICAgICAwEAAAAAAAAAAQIRAyESMUFRBBMUIjJSYZH/2gAMAwEAAhEDEQA/AK5hQ5EJo+hPBItCiTQ7QrGiLQ4EO0PCAaE0SaFTCERhxEgIcCAZFoUSaHaEAwhNEmh2gsRFoTRICHaE2BBoTRNoTRIwbQ7RNoTQhkQITRNoTQAQaHaJtCaEBFodok0JoLAi0O0SAhNBYEWhNEmh6YAINDxJodoVgQaE0TphNBYyDQ7RNoTQrAg0SAh2iQTDsTM8iE0SaFHRZNEWh2iTQqYVjItDtEmhUxNgM0Jok0O0FiItDtEmhNCsBmh2iTQmhWMi0O0SAh2hWBBodok0O0KwINCAidMPTBYEKYcJiYEPTBYEGhUxOmHphWAMJh2glMPTCGCph6YnTEmhWgB0wqYI0PTDsAQTD0wWmFRCsAdMKmC0wqYVgCphUQYIh6YLGBphUwamFRBYAaImEwSiJCXCsTMhododoTR0WIZoTRJoeFYEWh2iQEOBCsZFoTRMCHphWIg0OBEmiQEKwIUw4ETphwmJ5DIAQ9MEphUwrAg0PTE6YemCwB0w4TElkAEmwGZ0ilg8cZk1IAIQSGsKlcy+QblETyKC2XGDl0XKYemNHbspsQQAAmgEskAO7WYRQXNSnM9YlZU1bBwd0hgmITSRkIknFJZyWzbmxZ4S5o5Wzceo4xMs0WtMuOKSe0CGKaxBfkHf9ID/AIkGc2HM2+rRW2xilJDy2KnyA0c6akRhT9slSRUGAZ2Di5bwuReOLJnknSZ248EXto3sDtJbr7UIzFFLi1wQX1BHOCfbqpxQLBLknjwY65xzuHxe8WJOhYOb8DobAxq4WeEgvYm49Nf1jn++VJNmzwwTbSN5Js8D+0AM58dIx0485OHyfLmAOmcDE4WvYC4fnmH14dY3l8uXg518VeToDPTcPcae6JpLxm7KZr3NybBho/M2jTXNCEg6Pfx1846cWfmrZz5MXF0h6YaoRXxeII5We9uTfXGAKnMWzYC72ck7x42BYfKKllpijhtWaQTCpgMnGBSmBc8Mvr9DFto1jNS6MpQcewE9dKVK4AnyEZux9sdsaSA7O6bg8X4RD2mnzUmWmXWKqnpYWA1J8Y5uRhFA03TZyBmNXN+cc+XM4y0dOLCpQ2d7TEwn6aKOwJqlSRWxUndN3NtTz6Q07biUqKd3dJH4tC35Y3WRUmcsoO2vRVhNEiITR02Khmh2h2h2iWx0ICEBEgIdoiwoYCHaJAQObi0I7y0J6qA95hOQKLZNokExmzfabDJznIP+11f0gxXX7YSBl2iuks/Foh5I+y1im/BuBMOExz6Pa8KLIkTD1UlI+MOr2jnaSUB37y1H+lEZvPBeTRfHn6Ogph6Y5dftBiLfsU/wLU3mRAl7an/6wb92Qng+pOjRP5ESvxZnXBMPTHGydqzqh97MVyIQEnqAnJucdDhZkxSyTPly94hIWCQc/ADrwiH8pLwV+K/ZS2otSlGpqQWSKgLjNSnz+ES2EgGcMzcBRpJJuN3ulh4xKZhTUTWmolRNIFNrEu4IFyctI0ti4WYmaSumy0lQK7uSDkBwbyjnlmUmb/W4xo1faSYgTyBZ0p3bptxaOampzcrAVnUm/nnbpG17d40JxBAICqUiyrZ8WF45XCJqUXYlr1E2fqSTnlETypaKw4nVl5U1ILkkPZhZzoGNnyIIeDo2glJFXS7uDbLRs7xkrmlJ7lSTla7dRfQ35QMzwaQt34uxa7gMGOZ9OELm10zVwTLU3H11BQcFmcFuIa8Za8IpyCxTmkA7wYWDE20HhBp0oKSLlgbB+ORz9H1itMK7bu6GFrWuADbiPWM3ZaJycLSyAxUSwVmS+71DO7Hh1i3hMKUpJJFQz9SAzeHWAqlMUlIBpYkEtwLkcM/q5tpm2ZSiCznhm9tQHtEJ2JlSZOYsWLjjmeOesHluUjifSzF/LSIGSxqCWSRutlULEeg8X5CCypRWuWh8nL2Aaou/Pd9ekVQWbGykDUjIczr7mjX7IFL02Y2IuR7/AAgOHmIQk90hPys9m4/LgYYxIBLs2mRyfLVr+UdmLjjVNnn5OU3aRUEsNMUouUkjkkXaw5X8TGaZgSDYlIezgHOlNR42BaL+JmJQpSyQETZZJBs6pYLgk5OCARyMU8U9KaBUEslIYhySGmK1FRPVnMVJ2XAeUaVsKQo55hh0N7/EnhGzhcPSN5yw93AC5gGzthICXJJW91OznmxY/CD7Rn/Z5K1pSHDMMgSogOToHLnpF47jtmeWSl+qOIxssTZyl1qFSrfdkJI0ZKi5YAcIQUZai1c133sh7uMH2htJc8ptKCwkPSoW1dTkZ3YDJzCw+GKQxSVKISUkuW1FxxjjzOztxqkjpsDtD7lxS+j2TwD5eXLywl4BJJPZg3OSi3hv5RMYykBJZtHtmKtYN9rR+ZMcks8ui/rV2Wym8KmO02l7LImTFKrmpKiSwkggniGuXZ/GKcn2RqJSF8FBRlsbOkpKaqhcjMaCPbXyos814JI5loFiMSlAdR8BdR6JFzG17TezEzDyCtMxKlOAkAMouQDS5zAL8mjk5WzJgIcAEkAuXNyBpnnxicnyUv4l4/j3uRGbticVAyZVLPeYsAEHQoS5bxgcxWLmHenIl8pcv4qcwUyFAAlefY91I/zHfPpEZcsFSAVLIM1aTvNuilsupjhlkm3dnZHHBLoAdgV/tJ05fVZbyBaJSfZyQjQH/cx94izNwKUfZyQTWtLuonPsyx45qz+cUFygETN1NloGXOYDryjNuT8lrj4RfTgpA1RxzT8IKkSQO8nT8XDxgsnAJ7FMxkvUEd0X+5luP/Jx48RGQl6V5dwaD86OURxb8lcl6NWViJKbhSQ4IcKORDEZ8/WJdvhxmUesVNjmqWalAbzOyXzl3FtATloYFtOSpC1isFrWIILJAcEC4MLhvsfL/DTlzMOVUgIJNmp/SLqdnS/9NH8o+UYGFJ+0IzYq8Duv73jpwYwyLj0zSOwIwMoDuIH8I+UETIlKLUpvoU5+ecOcze4SSPW8U9lTlTAqskhgxL53dj5Rk500johh5QlO1o0UbNlONxD/AO1onigmWAtg6TLD6gFSU2J5HLlE5ZtFXbCz2ebCqW//AGI10L384qLdowkrRU9uZyVYvvOOzRyzJ4MIxcFLNRcskjNnZjztccYhtHEdtilKJF0pJKQwJa4F+I4aQOVIUs0pvbIsGFhm2cdU3bM8aqKRcnJ3HStIS7DQuA5CXOQfi0YU1qjVoWJI3h1GQPMQLGumbSq9DBswWHebh84bFywLZOHuGcWNvrjGt6IqmGlYjtCwJDBshoL688ucRVOdYAIJvxsx1BtqMnyioxp5pABZhYWfnkPERPDTE2feZyxGmRL8CrxiWyi79oN6iAwUM7byFANxSSpmPCNjZ+E7QjmBUejvkXbLzPKOexKb2dQuCCXs5OfDpzjY2fiiBkS4QbqU1KjSnUWOcQpUJxbQ+1nllQW6T3siLFKnUL8sznaAYJN1EkB87+melsoDtieVLCqAgnthug07jEFySdOLcIDJqEuhrhiSQxDu4v0yOTeBc5WCjWjcm7RQKEggjMgHoR4vp+7zs+ExJJINRB5XOZD3ub5k+sV8Bh0ihihR7QguCTSEsAWa11Fg3oIY7OmBKiQDS6cyVEqISlg2qlC3PlESfKg4oJtVRKkpSCKVKO+UsDS1XO5P94tYDFkrSh5SezcuuZmpT1KsC6jxvYxXxWxVpoYpueyF81OXUDSAEpIZ3NweUbGxtjyZaSqZNQkqSE0uDqDUXVZRZ2bUxt9jQnGNBsRilyFKRXKTQVVMlSsrnq7R0m1vZ5S5XZpmprmJAFxLXdnYEFJz0I06xxntQQcTieNUz3ZR6EueDNQksby2DsR3biMZ/JnCn/poviwfS/04jaOxJezZXaFClEkJZW6pSzZwo245PHN/4mqbMqZg4YcrnTONP2kweKVacmcJKJiwhCmALbtVIFJbS2Xrys5LTlBLpAax6B8zxfWLlPlohY+OzSlMpeoa4LWIOTecbKAlhvK/nb00jGkJUUuCWLPb1PC/ugzr+h+kckpV0Nm/7dbQWmegqWZlNdBuAHZRZOaVizKBFmYAgk50r2xnOuqYsFdJUUneISkITxewLuQ+vLD2ntFE2ml0kWJQp3L94g5dQA/vAJ4CWJqINiTnx4vpY3jVyZhyNhXtBNm4krMw3CZaQS4Qh8g+WVzn1i/h9oBKw5BvLu9+8g/XWOYwu9MpJcEOAAz3/vHSYBQASzC8q3ImXy5x0R3FMpbKwxboSGUbYbJJzFQ14vCQveSyF/tVEOw/I+vKCKU4SwJthD6rqN/CFSXRbuzVPlqpJeHotAhjlKEsFJP3g7OqYN0js8s7/OEqeUhSjLlgHs7FYOdRBNuDwBGzlNLcAUTajfnJNrfumLokmlSDSLy1C9rCkvbiCfGJdD2ARiy6EtLslKnc5BFXDhaDz58yWo1dkClLsApiCUXB1DEGAycMxSqpN0BGfFLPGjtnFjETAdxG5T36mYoJ0FnBto5hPiGythMRMWlaklFnUrcUSAKUu3AOHgCtprQKaksAG3FflBf1i5sud2SZqQpBr3XqZroVUOJsR4xXnYdKxVXLS4FnsN0BhfK0L9R/sLCbQUqYiXUlkqAsk3pB1jfEYOFwaRMRMExJKiN3W6TzjcqjDLV6NYXWwlL8iMjEqCcy/g0QSqCAxjZdBwYr7SDy7/nlf/ah4IlcA2gv7v8Aila//IgQRe0J9HJT5n3ppayZQ/8AAQXZEpdSrsSljbRxa+RtFLDoPanmE5dG+Eb+xUMVlX5bDXMZcPCOqbpGcUcztGWVEuRul3puOGttLc4AnFCkggKz5nhmcxyjS26hCZpZ6nNQckOB8y3No53FYsBRNmtro8VFtkMPKxDObpZmbqLW6+sFkrLVOGAA8XazZRmYeeSSm2h4WcaxfK7EWA3Vm3Ik+Dgnwi2qAtYJnO9k4FutiDk9vp46fY3taqUhKES5YVubxSSouaSSHzFsuAjnU7PKVKSq+7MBZJdK0oUQd1yQFC5HB8njQ2epRQ4Slf7NPdqIeYRUL+PQxi0VQbb+2Ji0UlCQKp1NMspyBCS5U9Kgoln6ZxRkqUpBCrOoFi72sb8MrXy5Rd9ocbPmJCpwYIE4ClLFTFMsEjWxd3iOycFMmSZq7lqezS1lbxK1Es5bjdnhv+IEFYmXLxAKCQgzVUs5NLgDLMkKz5GJbQws0EFRIBCjm5KqpYQWe95gP8JzaH2jsKYlSlBClJQuaogBh2QtUCcwUqWxz3csoFtnZs9c2SllVqCAxXTvELUnW37NXldo0QFiZgG7JLpN2pJdRIrp3QGawDG/hFXFbk2kgsQhCiEFJQQQ+gOaL9TzgON2RPkK+83WQSwIU5LJexJB3jzvGEqcajfNvE6nze8UtiOw9ocU8+eQFUkqZxe4NzG57Ue1Sk4pMuWAKRLVUQ7kJSoAenkY5ObtYr7SvvMpyWdRIIBABNhk+sWfajEJOKUU5EyyniQUJLXyINujRjKN9mzlS0D2j7bYlgkTCQxAcO180u5T3QeEZRmJAqIJUeJL9SSX84hIl1zUoKe8bku4HIHk0JWHJWE61pT528IfFLRk7o2Nm4ylKfrl8PWNan6cfKOT2bNPaBOlm6lw3ujpilXP1jkyxpgjiRulyE5EHfHiRfPpEvtgCfu1E63zYaag9S3nENmLE1krFrMoMlnsMhzzgmO2eEzRSzHMAv3arji9vKO11dM5q2aWD3kpWLKCkp5CxVlxtxjfl4YmlVeZlOzADekg6cVxzGBnkGgOd92CSS7AMNTmbRu4LbKUFIIXnLLEU91UtV3I/wBM+UWlUTSvQGQglKXUq/2P8RFllbi3SGljelu5edMB3laKQAc+EHGJSEpARcCSLKBYyyprvwV/aBjHJB7gtMK7rTa6SfF0wWVTGVgwBIt3lIKnc97sOOeZ84qIlt2oKUulUsZXzmAve+UWP8YAYGWLKBS6xZqGA/k90I7ZQCr7pAdn3hmCc7c4VsKNfA7JSqQJlKHyG67tIlqbNhdbjx5RiUkVAhPcfugEEKRBpW3QwASjcAJZYyAYswyZhDq2yAX7JGRe/Fs7coVv0FFzYmz+1lzSadwEghAcb0tL9L3HPlFPaklUpSkqptbupILAAkFrhxBMNtkGqlEo5EisWcAZdREkbX3QOyl2ADuDpBbvodL2CwU5sShNrngPyPHUCOfw+1HVLT2aQykBwb5NbzjfC458t3s1gFDxNjAKomJkYGpYDxW2raUo80f1pgnaRT27ObDrPCg+S0mHHsT6OS2ct5pex3cssso6LAL3iM3T0yILv4RzuCnPNNmakeT6R02x2qV/t+IjfIZwOV9pLTVLcFzbQiw59Y5WfNS75vyYdMz9GOu25g3nrUUrUK5opH4kqQkOeG8TflGDN2atSUp7JaSEpyFiod5SjxIjpxuNdmT7BISkixFiLOwAf5/DnBcTiKUqJF94pfW6k+VwWgGH2Os1VpUl0imzObsPHLxjZkYIqK5cxKiljSriHTl5esOUooSZ18qSBjVs1lYpgeUuaQDccAM4o+xG2MRKw47JKTvIBPZlRNUwhd3zTnExtSmb2qEkTalKqKnS6wQpkUN+I62tFL2e9ocVhpS0SF0itZLhJc5FTqBYltI504tFSmm9Fz2k2jPnD79wUpnsKKAU9pLSDlewfwEF2Hh5n2IzJa1o+9VLLZFpaVAZNpx4Rm43aRmVBZWpkfiKzZS0uxOjDSIbN9oBISHdbgK7MqVQVEBNZSCzsDdorVCbNL2f9qwn7YjaE10KlGVLCApRCitQJANrUO+VhxjE/wAZUZxKpxBly1hKqld4yt02Y3VMUPfGD7QY0zZilJSlLqqYWAN3Fy5Dn1htpbLmJmsQxplKGoZcpCgbPmFPHSopqxJm1idrqmpmK7RRplS0upSlCsqINLlw48mjnMRiC7/QP0IvYPCK+zzkqzqkEWJ1UeUVTs6zV+kOKSG2EwM+oqLnpoOQfpG7jTXir2NUsc7BIzjMTI1rcnMlIc6aC8WJb51VauUjMZF2vAw5FrZWJw8sKOKVVMBVSAkq4AIKgbGqrwe9xAdpbYlLmLVLNnQoAJKQ9IC2CrtUCzxVxMkZml9AQo+gsIpoKinMJLi1hr87xm4Ruwcm1RflYoVbppVY6sGIU+XTKLx21M1XfXdMY0jBrVMPMJ3gSQM8j5RcOw53FHn+kZyjDyxbKeBwSkGs5gmwztz8YKoAqqLjW2vLh/eIylu5Ygcy/UgwQPm1+Hjyy0gbbezMNsaUlM0GZWtAUSqlTKYm9JtSW55iCzcQogCpZSprKUSDfS9sz5wDAEdqisp/eDMnxe2beDx2JveiV1ElB/8AxETzqD/Yq2ee/aVoLpWtJBsQojyIMaeFkDslllPSkvTUe8m5J0/SOlVhZRLlEl/+GWPRjElLAsEyv+pHwRyES/lwa8jTo4/Gd5GfeR/VC2kvfnOHDzbX/PLbXSOs7ME9yST/AMKP/WCfZQc0Sv8AqT/6wl8qCBs4jY3eX/wTv6kwIrzvpidY7z7NLH+XLD2shN/KEcPJNuzR/IPHIQ/y4emKzhdjZK8PjGlpHTnAyRkiX/KPlDHCSvyIP8A+UV+TF9J/8AwNmftpX+9P9Ud2IxJcuWkgiWkEXBCA4Ii39vPPySIzySc+kzSEqNGJiMU4pR1P87e4QzqOb+KifiIz4y9Gn2m2Io+0Kv8A+aZTdTJYcd5OkZk1ZT+Txz+MC+2LF3t+6mFTTvQnkvwZ8pEwLsA7C9JCQd4tzAtfnHQbFntvLZJKb9XFhGUjaClG5V5tFhCSpiC78S5caBs/WLnO1TIUmmRxwUVrUAimosSu5B1pAeASJgd1kEcEg8LXOj8vLOBTcaUzCg5jO173uHcCJHEXNmY+OnzEFpdohx8hcTMQpYpSpIK3AOmZarMxORORUk0LIAXVcXG6wSwsfOKwxJZ2JF9CBbMBVw94z8Pt01BKxcmw1zbj74uO1pAkkdOjEydJCv4qz8RENk4jsitkS99alh0AlLkkAOHAhpWPQwKQgXKVP3rsklnIABu+Y5RbkyUUk1EKBcuOtn8NYyc60ojr0An7TWrEVEh0ywAW4qVx6Q0iQ7hQBdS1XQD3lEtyzgmJnS3Cqai3wsbC8DXj/wASEFR4EaZtyh/ZPxoNlkbMYEswGf3YDdbRLESULIKwFEJSgFgN1ACUgvyAiOGx03OlVjYFmY5+vGDjGqIAUlIIdzUGvr7oylPJ7JaMuXgQJqjQnsylApbMpcuRl+L0i/2Utu4npQP7RM45AzVLH8QMCXtdAyWnyJ8mEZuU5EORIYWWf8lP8o+EMdlSz/lS/IQBW2Ev3ieifiYb/HwMkqPVTD0eCsnixWWBsWWB3JY6JBhDZksZJ8g3uimv2hXokeKiYqTNtTT+Jul/eYtRy+w5msjDAZBvX3wYJPLyTHKzcQpX41e73RXf94+f6xpwn/YXMyFYneYC4to3ieH08V1T1G4cFmAew5WtGhJ2ehI488jfi2fjBE4KW3dDcSXPKOvnFGpWwsszFJYu9IILkM+nnrHZUBmAPnHOSsQJYJlny/XMZxJe01fiPg7cozmoy7QUzoEp5B/ExNKm4eXzjmDtIub+v1laBKx9tXzz0+n5xHCP9Qo64Ygt3reHyiNTlnJPV/dHIqx7uB45gdD15xZwONJUAyiA5sw0yJfu28PGDjXhDSOpl4JSskkvwDnh74hMlUPVuszuGN9OsV8HtFJI7VSgUu6QWZg472Rfrz4G2hCZgmkqUMzZIaliHJJF+vCJ5yWh8QCpw0BPS/u6iBHEnRI11gWD2jLC1UoW9Ngm7gAuku7Ne/qM4wxtAdou1LqZP4WF2cA5eebRdSfkKNqXjlKNw3J/leLKASxSc75lRccLRi4fHJFRC3N6E3DVZh9bWvCk4tQ/ZzAlfAmkG+SWObghi0S4tsdGxgtqELUlSg2V8jd3Lg2dPCLikdqJhqSGvYEWA7wCQzOxaOVxeMSZi2FYdTsWN2L8XzEbmCxqUYekhagpRAIRWSAEllX3bhx4cDA4VsaRHCY2VUq61Wypqswci4Y8c8hYxhy9q7ynJTvEJcmwHF3PXXoYtYrBKKlUEgGoMslSgDxUUsTnfRvGKyPZtTDfFV83GnEjONEo1sbiGw+PAqIUSQ9NjrmCrXheIJxgDtMMtVwCxKXcJbdy+UGkbAW43sgR15v56aCLkn2dSniHZw7g9X4kRDlBPbJ0uzNOKRMxO9MWitKEqWlrKFnYka8TkLcADHTCFgLpUUVWQoqBUpWRbIg2a4sWs0dINhyjcoBPRvhF2VgUi4Qkep9YT+RFCckcZiSsykiWFM9wxqD96zMRaxd8+MZsvZk+xMtSAC9weL6x6X2bZD68GhwriB6RK+XxWkS2cTLVMDvS51u/hFkT1l6i5Ob69Y67spavwg+A+MVpuypavwt0/SJ/IT7RLcjnBiVjIt0AHwhHGzPzq/mPwjYmbCGimzz+niqv2fWzje84tZIMzakZ/bqOalH+I/OGC4LMwMxPeQYGoeHg0aJrwTsVX00Kvm8QBiRPJ4YUSBbIwirn6xFxwaEWgAVRGsMJx4k+vpE+oEDUnhDAft+Le6HE3kP5ogERGk8vOCkBVUT06ux5jlDL4cuLeHi8DxBOhtcHwsXD3/v1IDMqtY+blhqRYPk0NROldEsMsk8H0u18hlzyg613uHTk9X08VUrDflzfjkcs204QR1MXORyf0LxbRYXtwQcgQ3Ic+TxXWkqVVYfhLFN+nPSDIwqibAhnpcOQ/M2EGVsaY9TAHJmPgWGnWEqQqKSph6pseZdtWicsnQ7vC+VrPrq590aknYpBDknLK1myaDJ2Al+8rLxB0L5ZW8bNCcoodGYmYe0GqeGnXr9XjqcHtBErD0rJSFKUEGgmpgkqGdt4Z9OEVpezUBiUBxqT/eL2GmJQkpSAQbsQ9+MYSnFj/X2YmLkEqUZRdJJAC5gWu4zNSRe/Mg8DFJHs/MZ81Amzgmw68jHVLJVmlPgm/n9aRCjj4QffQnOKMCRsmaCLNYuDx6Za+kWJPs7cOSQ73Id8z1vGx5wypgGZ9Yh5n4M3kKadiIBd75MzZ3zjTkGkEAtxAy4xV7XgIIF2u56Rm5yfYvskWmfvKJ6/KEmkaDwT84r9qODfXnBgpJ/F4NGbbE22H7Xm3iPdDJmfX0YdEsM4Z/OEJZexMQIkZjZ+8w6TkQ/mYIuSGuPVoZMxIy5ZmI7DoiubbMvzv74YFRIz90OQ/G/L3aRJMwi/xgGP2XS2cITgOfjETi9W9fWBrUFawwLKL5MPr9YiliMz4mKaah9esSROUDl4jM/OHQWFUFZAsODAxXn4NTEmhWrU/KChb5mHY6Kb69IpNoZmTNnAh6E/wmKMzAgcR6xvKlq5HxhAAWUk+8RqsrRNJnOHBHS/11iH2YgfpHRzZKVaAeBEBXs/gUnL6vFrP7JcTnaiM38YcqB19Y2ZmAUM0+Rt6ZxVXhBqgjoI1WRMXFmeE84XZjhFmZgk6KI6xH7Gfzp84vkhUyjO2dUd1Iu5NyHbIk3f6eLUnZLi5to1vTLhpGuj4fCCyvryjOWZo3lkrwZA2Im+6D13voQZOzwMreZHk8amnnClZH61jP7pMj7ZFOVhgON+XwgqZSRofExOZ8vcYUiJc5MOchxK6D1iQQPzP0hTdOhhpGn1xiGxNjiSNfc8ToGjwjEFZQhIktHC38UIS06mJzM4Hh8/rjE2MaZKGgJgP2Z8hGnM7oiqe4PGHYFegg/CDJOkVdR4xa2fnA2MdWFLX90CGF5PwjWxGY8PdE5GXgIVjaKCLN5ZmJLmtr6xYm6+EZ+I0+tYS2SG7cNxgdzmbaCG/AOkEw2aYYyKZhBObWgoSVMWHHhE1/L4Q6IlsBjLIGbQky0nvED0BhfXoYmM4Vlg+0Q9m8M4ZWI10e3wic/veMV8P+zV/uV74pIQVE09eFv1h1MXBDPwseN7wLD/AIOkWTpA9AAUhI1YWa2vhzg6SWtfLMxHD6+PxhcPD4wrGIO1/H+8OpRbT18oSPnE5uQgsANYFz0z4g/WcR7Ucvl4XgxygczNMAUDmJSdKvKA0o/d8v0iX4vE/GDiLJ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05311"/>
            <a:ext cx="1824030" cy="2189883"/>
          </a:xfrm>
          <a:prstGeom prst="rect">
            <a:avLst/>
          </a:prstGeom>
        </p:spPr>
      </p:pic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94979"/>
            <a:ext cx="4848366" cy="22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42" y="1805311"/>
            <a:ext cx="3293057" cy="218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776873" cy="108012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85" y="1600200"/>
            <a:ext cx="3396629" cy="4525963"/>
          </a:xfrm>
        </p:spPr>
      </p:pic>
      <p:sp>
        <p:nvSpPr>
          <p:cNvPr id="8" name="TextovéPole 7"/>
          <p:cNvSpPr txBox="1"/>
          <p:nvPr/>
        </p:nvSpPr>
        <p:spPr>
          <a:xfrm>
            <a:off x="467544" y="1556792"/>
            <a:ext cx="4176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Studies</a:t>
            </a:r>
            <a:r>
              <a:rPr lang="cs-CZ" b="1" dirty="0" smtClean="0"/>
              <a:t>: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Chemistry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Environmental </a:t>
            </a:r>
            <a:r>
              <a:rPr lang="en-US" dirty="0"/>
              <a:t>Protection 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Polymer </a:t>
            </a:r>
            <a:r>
              <a:rPr lang="en-US" dirty="0"/>
              <a:t>Engineering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Physics and Materials 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Food </a:t>
            </a:r>
            <a:r>
              <a:rPr lang="en-US" dirty="0"/>
              <a:t>Technology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Cosmetics </a:t>
            </a:r>
            <a:r>
              <a:rPr lang="en-US" dirty="0"/>
              <a:t>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Engineering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Summer</a:t>
            </a:r>
            <a:r>
              <a:rPr lang="cs-CZ" b="1" dirty="0" smtClean="0"/>
              <a:t> </a:t>
            </a:r>
            <a:r>
              <a:rPr lang="cs-CZ" b="1" dirty="0" err="1" smtClean="0"/>
              <a:t>Schools</a:t>
            </a:r>
            <a:r>
              <a:rPr lang="cs-CZ" b="1" dirty="0" smtClean="0"/>
              <a:t>: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Environmental-Friendly</a:t>
            </a:r>
            <a:r>
              <a:rPr lang="cs-CZ" dirty="0"/>
              <a:t> Technologies </a:t>
            </a:r>
            <a:r>
              <a:rPr lang="cs-CZ" dirty="0" err="1"/>
              <a:t>for</a:t>
            </a:r>
            <a:r>
              <a:rPr lang="cs-CZ" dirty="0"/>
              <a:t> Solid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Polymer </a:t>
            </a:r>
            <a:r>
              <a:rPr lang="cs-CZ" dirty="0" err="1"/>
              <a:t>Processing</a:t>
            </a:r>
            <a:r>
              <a:rPr lang="cs-CZ" dirty="0"/>
              <a:t> and </a:t>
            </a:r>
            <a:r>
              <a:rPr lang="cs-CZ" dirty="0" err="1"/>
              <a:t>Functionalization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3568" y="620595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www.summerschools.utb.cz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76056" y="620595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www.utb.cz/ft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6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836712"/>
            <a:ext cx="9144000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66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Miroslava Miličková</a:t>
            </a:r>
            <a:br>
              <a:rPr lang="cs-CZ" b="1" dirty="0" smtClean="0"/>
            </a:br>
            <a:r>
              <a:rPr lang="cs-CZ" sz="3600" b="1" dirty="0" err="1" smtClean="0"/>
              <a:t>Officer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for</a:t>
            </a:r>
            <a:r>
              <a:rPr lang="cs-CZ" sz="3600" b="1" dirty="0" smtClean="0"/>
              <a:t> International Relations</a:t>
            </a:r>
            <a:endParaRPr lang="cs-CZ" sz="36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38600" cy="56091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4307"/>
            <a:ext cx="4392488" cy="61006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2204865"/>
            <a:ext cx="3888432" cy="4536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Incoming / </a:t>
            </a:r>
            <a:r>
              <a:rPr lang="cs-CZ" sz="2000" dirty="0" err="1" smtClean="0"/>
              <a:t>Outgoing</a:t>
            </a:r>
            <a:r>
              <a:rPr lang="cs-CZ" sz="2000" dirty="0" smtClean="0"/>
              <a:t> </a:t>
            </a:r>
            <a:r>
              <a:rPr lang="cs-CZ" sz="2000" dirty="0" err="1" smtClean="0"/>
              <a:t>students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studies</a:t>
            </a:r>
            <a:r>
              <a:rPr lang="cs-CZ" sz="2000" dirty="0" smtClean="0"/>
              <a:t> and </a:t>
            </a:r>
            <a:r>
              <a:rPr lang="cs-CZ" sz="2000" dirty="0" err="1" smtClean="0"/>
              <a:t>internships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Erasmus+, </a:t>
            </a:r>
            <a:r>
              <a:rPr lang="cs-CZ" sz="2000" dirty="0" err="1" smtClean="0"/>
              <a:t>Ceepus</a:t>
            </a:r>
            <a:r>
              <a:rPr lang="cs-CZ" sz="2000" dirty="0" smtClean="0"/>
              <a:t>, </a:t>
            </a:r>
            <a:r>
              <a:rPr lang="cs-CZ" sz="2000" dirty="0" err="1"/>
              <a:t>F</a:t>
            </a:r>
            <a:r>
              <a:rPr lang="cs-CZ" sz="2000" dirty="0" err="1" smtClean="0"/>
              <a:t>reemover</a:t>
            </a:r>
            <a:r>
              <a:rPr lang="cs-CZ" sz="2000" dirty="0" smtClean="0"/>
              <a:t> </a:t>
            </a:r>
            <a:r>
              <a:rPr lang="cs-CZ" sz="2000" dirty="0" err="1" smtClean="0"/>
              <a:t>exchanges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International </a:t>
            </a:r>
            <a:r>
              <a:rPr lang="cs-CZ" sz="2000" dirty="0" err="1" smtClean="0"/>
              <a:t>partnerships</a:t>
            </a:r>
            <a:r>
              <a:rPr lang="cs-CZ" sz="2000" dirty="0" smtClean="0"/>
              <a:t> and </a:t>
            </a:r>
            <a:r>
              <a:rPr lang="cs-CZ" sz="2000" dirty="0" err="1" smtClean="0"/>
              <a:t>cooperation</a:t>
            </a:r>
            <a:r>
              <a:rPr lang="cs-CZ" sz="2000" dirty="0" smtClean="0"/>
              <a:t> (</a:t>
            </a:r>
            <a:r>
              <a:rPr lang="cs-CZ" sz="2000" dirty="0" err="1" smtClean="0"/>
              <a:t>bilateral</a:t>
            </a:r>
            <a:r>
              <a:rPr lang="cs-CZ" sz="2000" dirty="0" smtClean="0"/>
              <a:t> </a:t>
            </a:r>
            <a:r>
              <a:rPr lang="cs-CZ" sz="2000" dirty="0" err="1" smtClean="0"/>
              <a:t>agreements</a:t>
            </a:r>
            <a:r>
              <a:rPr lang="cs-CZ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Promotion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study </a:t>
            </a:r>
            <a:r>
              <a:rPr lang="cs-CZ" sz="2000" dirty="0" err="1" smtClean="0"/>
              <a:t>abroad</a:t>
            </a:r>
            <a:r>
              <a:rPr lang="cs-CZ" sz="2000" dirty="0" smtClean="0"/>
              <a:t> </a:t>
            </a:r>
            <a:r>
              <a:rPr lang="cs-CZ" sz="2000" dirty="0" err="1" smtClean="0"/>
              <a:t>opportunities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Staff</a:t>
            </a:r>
            <a:r>
              <a:rPr lang="cs-CZ" sz="2000" dirty="0" smtClean="0"/>
              <a:t> </a:t>
            </a:r>
            <a:r>
              <a:rPr lang="cs-CZ" sz="2000" dirty="0" err="1" smtClean="0"/>
              <a:t>mobilities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66916"/>
            <a:ext cx="1944216" cy="2746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00426"/>
            <a:ext cx="4283968" cy="1580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32" y="2276872"/>
            <a:ext cx="182661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147</Words>
  <Application>Microsoft Office PowerPoint</Application>
  <PresentationFormat>Předvádění na obrazovce (4:3)</PresentationFormat>
  <Paragraphs>33</Paragraphs>
  <Slides>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Prezentace aplikace PowerPoint</vt:lpstr>
      <vt:lpstr>Miroslava Miličková Officer for International Relations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Miličková Miroslava</dc:creator>
  <cp:lastModifiedBy>Miličková Miroslava</cp:lastModifiedBy>
  <cp:revision>22</cp:revision>
  <dcterms:created xsi:type="dcterms:W3CDTF">2014-05-14T12:25:42Z</dcterms:created>
  <dcterms:modified xsi:type="dcterms:W3CDTF">2016-04-14T13:12:16Z</dcterms:modified>
</cp:coreProperties>
</file>