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11840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4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8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54586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8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76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1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84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444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FC2DD4-B6E1-4D78-8883-5693C9FF49BA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F1CEFF0-22FD-45F0-B3D7-5468B206B1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17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westminster.ac.uk/__data/assets/image/0003/287742/logo_erasmus_plu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27588" y="182078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97680" y="21901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7" name="Picture 3" descr="TLC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48" y="1463869"/>
            <a:ext cx="5295987" cy="145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westminster.ac.uk/__data/assets/image/0003/287742/logo_erasmus_plus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302" y="3472477"/>
            <a:ext cx="3764398" cy="21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0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TLC College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TLC is a private institution of Higher Education.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is situated in Limassol, Cyprus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2" r="19402"/>
          <a:stretch>
            <a:fillRect/>
          </a:stretch>
        </p:blipFill>
        <p:spPr>
          <a:xfrm>
            <a:off x="7543217" y="509154"/>
            <a:ext cx="2761534" cy="2843684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08" y="3787572"/>
            <a:ext cx="4810153" cy="25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of Study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TLC offers: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Aesthetics (2 years, Diploma)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Aesthetics and Cosmetology (4 years, BSc)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Dietetics and Nutrition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(4 years, BSc)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Dietetics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(4 years,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and Dietetics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(4 years, 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 of Information and Communication in Education (MSc)</a:t>
            </a:r>
          </a:p>
        </p:txBody>
      </p:sp>
    </p:spTree>
    <p:extLst>
      <p:ext uri="{BB962C8B-B14F-4D97-AF65-F5344CB8AC3E}">
        <p14:creationId xmlns:p14="http://schemas.microsoft.com/office/powerpoint/2010/main" val="367655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Strategy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major aim is to develop </a:t>
            </a:r>
            <a:r>
              <a:rPr lang="en-GB" dirty="0" err="1" smtClean="0"/>
              <a:t>Interinstitutional</a:t>
            </a:r>
            <a:r>
              <a:rPr lang="en-GB" dirty="0" smtClean="0"/>
              <a:t> Agreements with neighbouring countries such as Israel, Lebanon, Jordan with whom we share common characteristics and we intend to play a bridging role between the HEI of the E.U. and the Mediterranean countries in the fields of research </a:t>
            </a:r>
            <a:r>
              <a:rPr lang="en-GB" dirty="0"/>
              <a:t>(e.g. promotion of Mediterranean </a:t>
            </a:r>
            <a:r>
              <a:rPr lang="en-GB" dirty="0" smtClean="0"/>
              <a:t>Diet)</a:t>
            </a:r>
            <a:r>
              <a:rPr lang="el-GR" dirty="0" smtClean="0"/>
              <a:t> </a:t>
            </a:r>
            <a:r>
              <a:rPr lang="en-GB" dirty="0" smtClean="0"/>
              <a:t>and mobility</a:t>
            </a:r>
            <a:r>
              <a:rPr lang="el-GR" smtClean="0"/>
              <a:t>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22" y="862445"/>
            <a:ext cx="1982932" cy="26439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13" y="3976255"/>
            <a:ext cx="2521527" cy="18911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02" y="4252479"/>
            <a:ext cx="2367573" cy="1338696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13" y="1433543"/>
            <a:ext cx="2716205" cy="1527865"/>
          </a:xfrm>
        </p:spPr>
      </p:pic>
    </p:spTree>
    <p:extLst>
      <p:ext uri="{BB962C8B-B14F-4D97-AF65-F5344CB8AC3E}">
        <p14:creationId xmlns:p14="http://schemas.microsoft.com/office/powerpoint/2010/main" val="13593322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196</TotalTime>
  <Words>133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PowerPoint Presentation</vt:lpstr>
      <vt:lpstr> TLC College</vt:lpstr>
      <vt:lpstr>Programs of Study</vt:lpstr>
      <vt:lpstr> Strategy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2016-04-22T08:28:20Z</dcterms:created>
  <dcterms:modified xsi:type="dcterms:W3CDTF">2016-04-22T12:16:31Z</dcterms:modified>
</cp:coreProperties>
</file>