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63" r:id="rId3"/>
    <p:sldId id="257" r:id="rId4"/>
    <p:sldId id="262" r:id="rId5"/>
    <p:sldId id="264" r:id="rId6"/>
    <p:sldId id="261" r:id="rId7"/>
    <p:sldId id="266" r:id="rId8"/>
    <p:sldId id="265" r:id="rId9"/>
    <p:sldId id="260" r:id="rId10"/>
  </p:sldIdLst>
  <p:sldSz cx="12192000" cy="6858000"/>
  <p:notesSz cx="6858000" cy="9144000"/>
  <p:embeddedFontLst>
    <p:embeddedFont>
      <p:font typeface="Lato Light" panose="020F0302020204030204" pitchFamily="34" charset="0"/>
      <p:regular r:id="rId12"/>
      <p:bold r:id="rId13"/>
      <p:italic r:id="rId14"/>
      <p:boldItalic r:id="rId15"/>
    </p:embeddedFont>
    <p:embeddedFont>
      <p:font typeface="Montserrat" pitchFamily="2" charset="77"/>
      <p:regular r:id="rId16"/>
      <p:bold r:id="rId17"/>
      <p:italic r:id="rId18"/>
      <p:boldItalic r:id="rId19"/>
    </p:embeddedFont>
    <p:embeddedFont>
      <p:font typeface="Montserrat SemiBold"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SxSYSYiyn9T/btOkzkHofM/cc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78797"/>
  </p:normalViewPr>
  <p:slideViewPr>
    <p:cSldViewPr snapToGrid="0">
      <p:cViewPr varScale="1">
        <p:scale>
          <a:sx n="84" d="100"/>
          <a:sy n="84" d="100"/>
        </p:scale>
        <p:origin x="154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897A7-2EC5-A546-ADA1-D1976DFBA1B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pt-PT"/>
        </a:p>
      </dgm:t>
    </dgm:pt>
    <dgm:pt modelId="{6DC63C81-0FDE-7B4D-8392-5C7FAAD97A60}">
      <dgm:prSet phldrT="[Texto]"/>
      <dgm:spPr/>
      <dgm:t>
        <a:bodyPr/>
        <a:lstStyle/>
        <a:p>
          <a:r>
            <a:rPr lang="pt-PT" dirty="0" err="1"/>
            <a:t>Close</a:t>
          </a:r>
          <a:r>
            <a:rPr lang="pt-PT" dirty="0"/>
            <a:t> </a:t>
          </a:r>
          <a:r>
            <a:rPr lang="pt-PT" dirty="0" err="1"/>
            <a:t>the</a:t>
          </a:r>
          <a:r>
            <a:rPr lang="pt-PT" dirty="0"/>
            <a:t> data gap </a:t>
          </a:r>
          <a:r>
            <a:rPr lang="pt-PT" dirty="0" err="1"/>
            <a:t>on</a:t>
          </a:r>
          <a:r>
            <a:rPr lang="pt-PT" dirty="0"/>
            <a:t> </a:t>
          </a:r>
          <a:r>
            <a:rPr lang="pt-PT" dirty="0" err="1"/>
            <a:t>quality</a:t>
          </a:r>
          <a:r>
            <a:rPr lang="pt-PT" dirty="0"/>
            <a:t> </a:t>
          </a:r>
          <a:r>
            <a:rPr lang="pt-PT" dirty="0" err="1"/>
            <a:t>of</a:t>
          </a:r>
          <a:r>
            <a:rPr lang="pt-PT" dirty="0"/>
            <a:t> HE </a:t>
          </a:r>
          <a:r>
            <a:rPr lang="pt-PT" dirty="0" err="1"/>
            <a:t>internationalisation</a:t>
          </a:r>
          <a:endParaRPr lang="pt-PT" dirty="0"/>
        </a:p>
      </dgm:t>
    </dgm:pt>
    <dgm:pt modelId="{CE595A4D-A3D5-044E-87AC-3F0741DEA3B1}" type="parTrans" cxnId="{E8C0C964-5A17-C24E-8C65-D661381085A9}">
      <dgm:prSet/>
      <dgm:spPr/>
      <dgm:t>
        <a:bodyPr/>
        <a:lstStyle/>
        <a:p>
          <a:endParaRPr lang="pt-PT"/>
        </a:p>
      </dgm:t>
    </dgm:pt>
    <dgm:pt modelId="{6A4EADF1-F0EB-9049-B444-28574DD473F8}" type="sibTrans" cxnId="{E8C0C964-5A17-C24E-8C65-D661381085A9}">
      <dgm:prSet/>
      <dgm:spPr/>
      <dgm:t>
        <a:bodyPr/>
        <a:lstStyle/>
        <a:p>
          <a:endParaRPr lang="pt-PT"/>
        </a:p>
      </dgm:t>
    </dgm:pt>
    <dgm:pt modelId="{A88C63D3-5AFA-1C4A-BA75-0199796E8FF3}">
      <dgm:prSet phldrT="[Texto]"/>
      <dgm:spPr/>
      <dgm:t>
        <a:bodyPr/>
        <a:lstStyle/>
        <a:p>
          <a:r>
            <a:rPr lang="pt-PT" dirty="0" err="1"/>
            <a:t>Enhance</a:t>
          </a:r>
          <a:r>
            <a:rPr lang="pt-PT" dirty="0"/>
            <a:t> </a:t>
          </a:r>
          <a:r>
            <a:rPr lang="pt-PT" dirty="0" err="1"/>
            <a:t>students</a:t>
          </a:r>
          <a:r>
            <a:rPr lang="pt-PT" dirty="0"/>
            <a:t>' </a:t>
          </a:r>
          <a:r>
            <a:rPr lang="pt-PT" dirty="0" err="1"/>
            <a:t>academic</a:t>
          </a:r>
          <a:r>
            <a:rPr lang="pt-PT" dirty="0"/>
            <a:t> </a:t>
          </a:r>
          <a:r>
            <a:rPr lang="pt-PT" dirty="0" err="1"/>
            <a:t>experience</a:t>
          </a:r>
          <a:endParaRPr lang="pt-PT" dirty="0"/>
        </a:p>
      </dgm:t>
    </dgm:pt>
    <dgm:pt modelId="{73B966B3-232A-EE49-9413-B6DDE7BB3BAB}" type="parTrans" cxnId="{5B5F6A4B-89D4-6F47-B1EA-9521D250B5D5}">
      <dgm:prSet/>
      <dgm:spPr/>
      <dgm:t>
        <a:bodyPr/>
        <a:lstStyle/>
        <a:p>
          <a:endParaRPr lang="pt-PT"/>
        </a:p>
      </dgm:t>
    </dgm:pt>
    <dgm:pt modelId="{A9FA14CE-B762-9549-A5FA-CA9154EAC7BE}" type="sibTrans" cxnId="{5B5F6A4B-89D4-6F47-B1EA-9521D250B5D5}">
      <dgm:prSet/>
      <dgm:spPr/>
      <dgm:t>
        <a:bodyPr/>
        <a:lstStyle/>
        <a:p>
          <a:endParaRPr lang="pt-PT"/>
        </a:p>
      </dgm:t>
    </dgm:pt>
    <dgm:pt modelId="{4251659B-01BF-8C49-A5FE-56800AE3B9F7}">
      <dgm:prSet phldrT="[Texto]"/>
      <dgm:spPr/>
      <dgm:t>
        <a:bodyPr/>
        <a:lstStyle/>
        <a:p>
          <a:r>
            <a:rPr lang="pt-PT" dirty="0" err="1"/>
            <a:t>Allow</a:t>
          </a:r>
          <a:r>
            <a:rPr lang="pt-PT" dirty="0"/>
            <a:t> </a:t>
          </a:r>
          <a:r>
            <a:rPr lang="pt-PT" dirty="0" err="1"/>
            <a:t>HEIs</a:t>
          </a:r>
          <a:r>
            <a:rPr lang="pt-PT" dirty="0"/>
            <a:t> to </a:t>
          </a:r>
          <a:r>
            <a:rPr lang="pt-PT" dirty="0" err="1"/>
            <a:t>assess</a:t>
          </a:r>
          <a:r>
            <a:rPr lang="pt-PT" dirty="0"/>
            <a:t> </a:t>
          </a:r>
          <a:r>
            <a:rPr lang="pt-PT" dirty="0" err="1"/>
            <a:t>and</a:t>
          </a:r>
          <a:r>
            <a:rPr lang="pt-PT" dirty="0"/>
            <a:t> monitor </a:t>
          </a:r>
          <a:r>
            <a:rPr lang="pt-PT" dirty="0" err="1"/>
            <a:t>institutional</a:t>
          </a:r>
          <a:r>
            <a:rPr lang="pt-PT" dirty="0"/>
            <a:t> performance</a:t>
          </a:r>
        </a:p>
      </dgm:t>
    </dgm:pt>
    <dgm:pt modelId="{DBC98EF9-7618-0B4A-B9AA-655A8DA26662}" type="parTrans" cxnId="{68E38298-B430-924A-BEE0-E7294088A526}">
      <dgm:prSet/>
      <dgm:spPr/>
      <dgm:t>
        <a:bodyPr/>
        <a:lstStyle/>
        <a:p>
          <a:endParaRPr lang="pt-PT"/>
        </a:p>
      </dgm:t>
    </dgm:pt>
    <dgm:pt modelId="{E237E6F3-3F98-B94C-9306-562A64ADC09C}" type="sibTrans" cxnId="{68E38298-B430-924A-BEE0-E7294088A526}">
      <dgm:prSet/>
      <dgm:spPr/>
      <dgm:t>
        <a:bodyPr/>
        <a:lstStyle/>
        <a:p>
          <a:endParaRPr lang="pt-PT"/>
        </a:p>
      </dgm:t>
    </dgm:pt>
    <dgm:pt modelId="{6F74122D-ADB1-B843-8703-849054BFF662}" type="pres">
      <dgm:prSet presAssocID="{C7B897A7-2EC5-A546-ADA1-D1976DFBA1B8}" presName="diagram" presStyleCnt="0">
        <dgm:presLayoutVars>
          <dgm:dir/>
          <dgm:resizeHandles val="exact"/>
        </dgm:presLayoutVars>
      </dgm:prSet>
      <dgm:spPr/>
    </dgm:pt>
    <dgm:pt modelId="{4BA0C7EB-93B2-444C-83C7-098FB7638D8A}" type="pres">
      <dgm:prSet presAssocID="{6DC63C81-0FDE-7B4D-8392-5C7FAAD97A60}" presName="node" presStyleLbl="node1" presStyleIdx="0" presStyleCnt="3">
        <dgm:presLayoutVars>
          <dgm:bulletEnabled val="1"/>
        </dgm:presLayoutVars>
      </dgm:prSet>
      <dgm:spPr/>
    </dgm:pt>
    <dgm:pt modelId="{2F0D6929-BA6B-254D-9D06-341E4B6A3D36}" type="pres">
      <dgm:prSet presAssocID="{6A4EADF1-F0EB-9049-B444-28574DD473F8}" presName="sibTrans" presStyleCnt="0"/>
      <dgm:spPr/>
    </dgm:pt>
    <dgm:pt modelId="{70B21070-D5DC-DE49-B87D-C7E01F7AB4BF}" type="pres">
      <dgm:prSet presAssocID="{A88C63D3-5AFA-1C4A-BA75-0199796E8FF3}" presName="node" presStyleLbl="node1" presStyleIdx="1" presStyleCnt="3">
        <dgm:presLayoutVars>
          <dgm:bulletEnabled val="1"/>
        </dgm:presLayoutVars>
      </dgm:prSet>
      <dgm:spPr/>
    </dgm:pt>
    <dgm:pt modelId="{997151B9-EAA3-154F-B902-3A77FD0029F4}" type="pres">
      <dgm:prSet presAssocID="{A9FA14CE-B762-9549-A5FA-CA9154EAC7BE}" presName="sibTrans" presStyleCnt="0"/>
      <dgm:spPr/>
    </dgm:pt>
    <dgm:pt modelId="{69ADF1B2-832D-7845-A610-9E141C94FD00}" type="pres">
      <dgm:prSet presAssocID="{4251659B-01BF-8C49-A5FE-56800AE3B9F7}" presName="node" presStyleLbl="node1" presStyleIdx="2" presStyleCnt="3">
        <dgm:presLayoutVars>
          <dgm:bulletEnabled val="1"/>
        </dgm:presLayoutVars>
      </dgm:prSet>
      <dgm:spPr/>
    </dgm:pt>
  </dgm:ptLst>
  <dgm:cxnLst>
    <dgm:cxn modelId="{02A27E13-0A5E-A543-96F6-71F82FEF486A}" type="presOf" srcId="{4251659B-01BF-8C49-A5FE-56800AE3B9F7}" destId="{69ADF1B2-832D-7845-A610-9E141C94FD00}" srcOrd="0" destOrd="0" presId="urn:microsoft.com/office/officeart/2005/8/layout/default"/>
    <dgm:cxn modelId="{306C2A49-3689-3941-AD1B-DE7AB1EF1817}" type="presOf" srcId="{6DC63C81-0FDE-7B4D-8392-5C7FAAD97A60}" destId="{4BA0C7EB-93B2-444C-83C7-098FB7638D8A}" srcOrd="0" destOrd="0" presId="urn:microsoft.com/office/officeart/2005/8/layout/default"/>
    <dgm:cxn modelId="{5B5F6A4B-89D4-6F47-B1EA-9521D250B5D5}" srcId="{C7B897A7-2EC5-A546-ADA1-D1976DFBA1B8}" destId="{A88C63D3-5AFA-1C4A-BA75-0199796E8FF3}" srcOrd="1" destOrd="0" parTransId="{73B966B3-232A-EE49-9413-B6DDE7BB3BAB}" sibTransId="{A9FA14CE-B762-9549-A5FA-CA9154EAC7BE}"/>
    <dgm:cxn modelId="{6D4D7550-5C41-4B46-BD62-0318E74FD629}" type="presOf" srcId="{A88C63D3-5AFA-1C4A-BA75-0199796E8FF3}" destId="{70B21070-D5DC-DE49-B87D-C7E01F7AB4BF}" srcOrd="0" destOrd="0" presId="urn:microsoft.com/office/officeart/2005/8/layout/default"/>
    <dgm:cxn modelId="{E8C0C964-5A17-C24E-8C65-D661381085A9}" srcId="{C7B897A7-2EC5-A546-ADA1-D1976DFBA1B8}" destId="{6DC63C81-0FDE-7B4D-8392-5C7FAAD97A60}" srcOrd="0" destOrd="0" parTransId="{CE595A4D-A3D5-044E-87AC-3F0741DEA3B1}" sibTransId="{6A4EADF1-F0EB-9049-B444-28574DD473F8}"/>
    <dgm:cxn modelId="{877B346B-86E7-064F-A701-8DBC7D94591A}" type="presOf" srcId="{C7B897A7-2EC5-A546-ADA1-D1976DFBA1B8}" destId="{6F74122D-ADB1-B843-8703-849054BFF662}" srcOrd="0" destOrd="0" presId="urn:microsoft.com/office/officeart/2005/8/layout/default"/>
    <dgm:cxn modelId="{68E38298-B430-924A-BEE0-E7294088A526}" srcId="{C7B897A7-2EC5-A546-ADA1-D1976DFBA1B8}" destId="{4251659B-01BF-8C49-A5FE-56800AE3B9F7}" srcOrd="2" destOrd="0" parTransId="{DBC98EF9-7618-0B4A-B9AA-655A8DA26662}" sibTransId="{E237E6F3-3F98-B94C-9306-562A64ADC09C}"/>
    <dgm:cxn modelId="{5BDD64CF-D5B5-7549-9053-9C6DB482AAC4}" type="presParOf" srcId="{6F74122D-ADB1-B843-8703-849054BFF662}" destId="{4BA0C7EB-93B2-444C-83C7-098FB7638D8A}" srcOrd="0" destOrd="0" presId="urn:microsoft.com/office/officeart/2005/8/layout/default"/>
    <dgm:cxn modelId="{8C7384A3-DB7A-A549-94D5-A6EEE4A8BBE6}" type="presParOf" srcId="{6F74122D-ADB1-B843-8703-849054BFF662}" destId="{2F0D6929-BA6B-254D-9D06-341E4B6A3D36}" srcOrd="1" destOrd="0" presId="urn:microsoft.com/office/officeart/2005/8/layout/default"/>
    <dgm:cxn modelId="{EDF70F39-87D9-C44F-A060-4339BDB6732E}" type="presParOf" srcId="{6F74122D-ADB1-B843-8703-849054BFF662}" destId="{70B21070-D5DC-DE49-B87D-C7E01F7AB4BF}" srcOrd="2" destOrd="0" presId="urn:microsoft.com/office/officeart/2005/8/layout/default"/>
    <dgm:cxn modelId="{724F1F93-5DFE-AB4D-AFB0-9AA128064028}" type="presParOf" srcId="{6F74122D-ADB1-B843-8703-849054BFF662}" destId="{997151B9-EAA3-154F-B902-3A77FD0029F4}" srcOrd="3" destOrd="0" presId="urn:microsoft.com/office/officeart/2005/8/layout/default"/>
    <dgm:cxn modelId="{741C6E40-BDF5-094B-99E3-F0D2E81168E6}" type="presParOf" srcId="{6F74122D-ADB1-B843-8703-849054BFF662}" destId="{69ADF1B2-832D-7845-A610-9E141C94FD0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696FD-FE6E-3B49-892C-23EEADF17EB9}" type="doc">
      <dgm:prSet loTypeId="urn:microsoft.com/office/officeart/2005/8/layout/vList3" loCatId="" qsTypeId="urn:microsoft.com/office/officeart/2005/8/quickstyle/simple1" qsCatId="simple" csTypeId="urn:microsoft.com/office/officeart/2005/8/colors/accent1_2" csCatId="accent1" phldr="1"/>
      <dgm:spPr/>
    </dgm:pt>
    <dgm:pt modelId="{D4E72030-50C3-7C4E-988A-61195D9B7DF1}">
      <dgm:prSet phldrT="[Texto]"/>
      <dgm:spPr/>
      <dgm:t>
        <a:bodyPr/>
        <a:lstStyle/>
        <a:p>
          <a:pPr algn="l"/>
          <a:r>
            <a:rPr lang="pt-PT" dirty="0" err="1"/>
            <a:t>Evaluation</a:t>
          </a:r>
          <a:r>
            <a:rPr lang="pt-PT" dirty="0"/>
            <a:t> </a:t>
          </a:r>
          <a:r>
            <a:rPr lang="pt-PT" dirty="0" err="1"/>
            <a:t>methodology</a:t>
          </a:r>
          <a:r>
            <a:rPr lang="pt-PT" dirty="0"/>
            <a:t> for </a:t>
          </a:r>
          <a:r>
            <a:rPr lang="pt-PT" dirty="0" err="1"/>
            <a:t>courses</a:t>
          </a:r>
          <a:r>
            <a:rPr lang="pt-PT" dirty="0"/>
            <a:t> </a:t>
          </a:r>
          <a:r>
            <a:rPr lang="pt-PT" dirty="0" err="1"/>
            <a:t>offered</a:t>
          </a:r>
          <a:r>
            <a:rPr lang="pt-PT" dirty="0"/>
            <a:t> to Erasmus+ </a:t>
          </a:r>
          <a:r>
            <a:rPr lang="pt-PT" dirty="0" err="1"/>
            <a:t>students</a:t>
          </a:r>
          <a:endParaRPr lang="pt-PT" dirty="0"/>
        </a:p>
      </dgm:t>
    </dgm:pt>
    <dgm:pt modelId="{EAD0A741-D29B-D64B-AF15-DA77A61F02C5}" type="parTrans" cxnId="{EC4AEDFD-730F-D747-8D40-9D7DE11AAF12}">
      <dgm:prSet/>
      <dgm:spPr/>
      <dgm:t>
        <a:bodyPr/>
        <a:lstStyle/>
        <a:p>
          <a:endParaRPr lang="pt-PT"/>
        </a:p>
      </dgm:t>
    </dgm:pt>
    <dgm:pt modelId="{EBCD94DE-1A10-8E41-B369-29560B79C357}" type="sibTrans" cxnId="{EC4AEDFD-730F-D747-8D40-9D7DE11AAF12}">
      <dgm:prSet/>
      <dgm:spPr/>
      <dgm:t>
        <a:bodyPr/>
        <a:lstStyle/>
        <a:p>
          <a:endParaRPr lang="pt-PT"/>
        </a:p>
      </dgm:t>
    </dgm:pt>
    <dgm:pt modelId="{AD26649C-6BA7-E741-98D4-6014311F0132}">
      <dgm:prSet/>
      <dgm:spPr/>
      <dgm:t>
        <a:bodyPr/>
        <a:lstStyle/>
        <a:p>
          <a:r>
            <a:rPr lang="pt-PT" dirty="0"/>
            <a:t>Online </a:t>
          </a:r>
          <a:r>
            <a:rPr lang="pt-PT" dirty="0" err="1"/>
            <a:t>course</a:t>
          </a:r>
          <a:r>
            <a:rPr lang="pt-PT" dirty="0"/>
            <a:t> </a:t>
          </a:r>
          <a:r>
            <a:rPr lang="pt-PT" dirty="0" err="1"/>
            <a:t>evaluation</a:t>
          </a:r>
          <a:r>
            <a:rPr lang="pt-PT" dirty="0"/>
            <a:t> </a:t>
          </a:r>
          <a:r>
            <a:rPr lang="pt-PT" dirty="0" err="1"/>
            <a:t>tool</a:t>
          </a:r>
          <a:endParaRPr lang="pt-PT" dirty="0"/>
        </a:p>
      </dgm:t>
    </dgm:pt>
    <dgm:pt modelId="{E698FEB1-C98B-A545-BF8D-FBAD6BADDF5F}" type="parTrans" cxnId="{E5855D88-DEC7-7B4E-A948-EC672B045E57}">
      <dgm:prSet/>
      <dgm:spPr/>
      <dgm:t>
        <a:bodyPr/>
        <a:lstStyle/>
        <a:p>
          <a:endParaRPr lang="pt-PT"/>
        </a:p>
      </dgm:t>
    </dgm:pt>
    <dgm:pt modelId="{F3294FF9-208A-7246-94CE-46F8117EE4C5}" type="sibTrans" cxnId="{E5855D88-DEC7-7B4E-A948-EC672B045E57}">
      <dgm:prSet/>
      <dgm:spPr/>
      <dgm:t>
        <a:bodyPr/>
        <a:lstStyle/>
        <a:p>
          <a:endParaRPr lang="pt-PT"/>
        </a:p>
      </dgm:t>
    </dgm:pt>
    <dgm:pt modelId="{F5546D20-3590-DA40-B81E-D10E3D58D816}">
      <dgm:prSet/>
      <dgm:spPr/>
      <dgm:t>
        <a:bodyPr/>
        <a:lstStyle/>
        <a:p>
          <a:r>
            <a:rPr lang="pt-PT" dirty="0"/>
            <a:t>Training </a:t>
          </a:r>
          <a:r>
            <a:rPr lang="pt-PT" dirty="0" err="1"/>
            <a:t>sessions</a:t>
          </a:r>
          <a:r>
            <a:rPr lang="pt-PT" dirty="0"/>
            <a:t> </a:t>
          </a:r>
          <a:r>
            <a:rPr lang="pt-PT" dirty="0" err="1"/>
            <a:t>and</a:t>
          </a:r>
          <a:r>
            <a:rPr lang="pt-PT" dirty="0"/>
            <a:t> </a:t>
          </a:r>
          <a:r>
            <a:rPr lang="pt-PT" dirty="0" err="1"/>
            <a:t>materials</a:t>
          </a:r>
          <a:endParaRPr lang="pt-LU" dirty="0"/>
        </a:p>
      </dgm:t>
    </dgm:pt>
    <dgm:pt modelId="{06EB356E-2652-3145-BE0B-6BC391F81647}" type="parTrans" cxnId="{ACAD9144-D739-E74B-86C2-C102408FE1FE}">
      <dgm:prSet/>
      <dgm:spPr/>
      <dgm:t>
        <a:bodyPr/>
        <a:lstStyle/>
        <a:p>
          <a:endParaRPr lang="pt-PT"/>
        </a:p>
      </dgm:t>
    </dgm:pt>
    <dgm:pt modelId="{1807DC63-B33F-B542-A3BB-B47F0E754482}" type="sibTrans" cxnId="{ACAD9144-D739-E74B-86C2-C102408FE1FE}">
      <dgm:prSet/>
      <dgm:spPr/>
      <dgm:t>
        <a:bodyPr/>
        <a:lstStyle/>
        <a:p>
          <a:endParaRPr lang="pt-PT"/>
        </a:p>
      </dgm:t>
    </dgm:pt>
    <dgm:pt modelId="{3DE014D8-2790-F04D-A40F-E4DAEEB0025A}">
      <dgm:prSet/>
      <dgm:spPr/>
      <dgm:t>
        <a:bodyPr/>
        <a:lstStyle/>
        <a:p>
          <a:r>
            <a:rPr lang="pt-PT" dirty="0" err="1"/>
            <a:t>Connected</a:t>
          </a:r>
          <a:r>
            <a:rPr lang="pt-PT" dirty="0"/>
            <a:t> to </a:t>
          </a:r>
          <a:r>
            <a:rPr lang="pt-PT" dirty="0" err="1"/>
            <a:t>the</a:t>
          </a:r>
          <a:r>
            <a:rPr lang="pt-PT" dirty="0"/>
            <a:t> Online </a:t>
          </a:r>
          <a:r>
            <a:rPr lang="pt-PT" dirty="0" err="1"/>
            <a:t>Learning</a:t>
          </a:r>
          <a:r>
            <a:rPr lang="pt-PT" dirty="0"/>
            <a:t> </a:t>
          </a:r>
          <a:r>
            <a:rPr lang="pt-PT" dirty="0" err="1"/>
            <a:t>Agreeement</a:t>
          </a:r>
          <a:r>
            <a:rPr lang="pt-PT" dirty="0"/>
            <a:t> (OLA)</a:t>
          </a:r>
        </a:p>
      </dgm:t>
    </dgm:pt>
    <dgm:pt modelId="{D4DB398C-D2A6-3C4F-ACC9-D5D8542D7CF6}" type="parTrans" cxnId="{8E7C9D05-9394-A643-B530-D5A31DB06E99}">
      <dgm:prSet/>
      <dgm:spPr/>
      <dgm:t>
        <a:bodyPr/>
        <a:lstStyle/>
        <a:p>
          <a:endParaRPr lang="pt-PT"/>
        </a:p>
      </dgm:t>
    </dgm:pt>
    <dgm:pt modelId="{3EA9189D-4463-C742-B54B-A9CD19DDADFF}" type="sibTrans" cxnId="{8E7C9D05-9394-A643-B530-D5A31DB06E99}">
      <dgm:prSet/>
      <dgm:spPr/>
      <dgm:t>
        <a:bodyPr/>
        <a:lstStyle/>
        <a:p>
          <a:endParaRPr lang="pt-PT"/>
        </a:p>
      </dgm:t>
    </dgm:pt>
    <dgm:pt modelId="{ECBEE9AF-6D94-9845-87F6-42EDD22ED578}">
      <dgm:prSet/>
      <dgm:spPr/>
      <dgm:t>
        <a:bodyPr/>
        <a:lstStyle/>
        <a:p>
          <a:r>
            <a:rPr lang="pt-PT" dirty="0" err="1"/>
            <a:t>Supporting</a:t>
          </a:r>
          <a:r>
            <a:rPr lang="pt-PT" dirty="0"/>
            <a:t> </a:t>
          </a:r>
          <a:r>
            <a:rPr lang="pt-PT" dirty="0" err="1"/>
            <a:t>HEIs</a:t>
          </a:r>
          <a:r>
            <a:rPr lang="pt-PT" dirty="0"/>
            <a:t> in </a:t>
          </a:r>
          <a:r>
            <a:rPr lang="pt-PT" dirty="0" err="1"/>
            <a:t>using</a:t>
          </a:r>
          <a:r>
            <a:rPr lang="pt-PT" dirty="0"/>
            <a:t> </a:t>
          </a:r>
          <a:r>
            <a:rPr lang="pt-PT" dirty="0" err="1"/>
            <a:t>the</a:t>
          </a:r>
          <a:r>
            <a:rPr lang="pt-PT" dirty="0"/>
            <a:t> </a:t>
          </a:r>
          <a:r>
            <a:rPr lang="pt-PT" dirty="0" err="1"/>
            <a:t>tool</a:t>
          </a:r>
          <a:r>
            <a:rPr lang="pt-PT" dirty="0"/>
            <a:t> </a:t>
          </a:r>
          <a:r>
            <a:rPr lang="pt-PT" dirty="0" err="1"/>
            <a:t>effectively</a:t>
          </a:r>
          <a:endParaRPr lang="pt-LU" dirty="0"/>
        </a:p>
      </dgm:t>
    </dgm:pt>
    <dgm:pt modelId="{65436F40-1EBA-004B-9B0B-67BA9DB4BC11}" type="parTrans" cxnId="{73CE9354-26CA-8D4B-B329-C243C556B44A}">
      <dgm:prSet/>
      <dgm:spPr/>
      <dgm:t>
        <a:bodyPr/>
        <a:lstStyle/>
        <a:p>
          <a:endParaRPr lang="pt-PT"/>
        </a:p>
      </dgm:t>
    </dgm:pt>
    <dgm:pt modelId="{50BFC856-7ECF-B74F-A2F5-AE496D1D74C7}" type="sibTrans" cxnId="{73CE9354-26CA-8D4B-B329-C243C556B44A}">
      <dgm:prSet/>
      <dgm:spPr/>
      <dgm:t>
        <a:bodyPr/>
        <a:lstStyle/>
        <a:p>
          <a:endParaRPr lang="pt-PT"/>
        </a:p>
      </dgm:t>
    </dgm:pt>
    <dgm:pt modelId="{2A3D4B37-CEDC-B946-BE2B-AB686C2CB00A}" type="pres">
      <dgm:prSet presAssocID="{608696FD-FE6E-3B49-892C-23EEADF17EB9}" presName="linearFlow" presStyleCnt="0">
        <dgm:presLayoutVars>
          <dgm:dir/>
          <dgm:resizeHandles val="exact"/>
        </dgm:presLayoutVars>
      </dgm:prSet>
      <dgm:spPr/>
    </dgm:pt>
    <dgm:pt modelId="{71954C5A-DAC5-C747-939D-0544415CC43B}" type="pres">
      <dgm:prSet presAssocID="{D4E72030-50C3-7C4E-988A-61195D9B7DF1}" presName="composite" presStyleCnt="0"/>
      <dgm:spPr/>
    </dgm:pt>
    <dgm:pt modelId="{64ABEE5A-2E33-8847-B8E4-F6D761065BA7}" type="pres">
      <dgm:prSet presAssocID="{D4E72030-50C3-7C4E-988A-61195D9B7DF1}" presName="imgShp" presStyleLbl="fgImgPlace1" presStyleIdx="0" presStyleCnt="3"/>
      <dgm:spPr>
        <a:solidFill>
          <a:schemeClr val="tx2"/>
        </a:solidFill>
      </dgm:spPr>
    </dgm:pt>
    <dgm:pt modelId="{EF7EF113-83BC-6B4B-A386-2AA3F65F8507}" type="pres">
      <dgm:prSet presAssocID="{D4E72030-50C3-7C4E-988A-61195D9B7DF1}" presName="txShp" presStyleLbl="node1" presStyleIdx="0" presStyleCnt="3">
        <dgm:presLayoutVars>
          <dgm:bulletEnabled val="1"/>
        </dgm:presLayoutVars>
      </dgm:prSet>
      <dgm:spPr/>
    </dgm:pt>
    <dgm:pt modelId="{CC4E60B7-FEC3-5D48-9DB9-4F697F4EA485}" type="pres">
      <dgm:prSet presAssocID="{EBCD94DE-1A10-8E41-B369-29560B79C357}" presName="spacing" presStyleCnt="0"/>
      <dgm:spPr/>
    </dgm:pt>
    <dgm:pt modelId="{CCFAA6AB-0053-7345-B8DC-E452E13D1466}" type="pres">
      <dgm:prSet presAssocID="{AD26649C-6BA7-E741-98D4-6014311F0132}" presName="composite" presStyleCnt="0"/>
      <dgm:spPr/>
    </dgm:pt>
    <dgm:pt modelId="{BAD0646E-A9F2-3E4A-932C-2BBB46361512}" type="pres">
      <dgm:prSet presAssocID="{AD26649C-6BA7-E741-98D4-6014311F0132}" presName="imgShp" presStyleLbl="fgImgPlace1" presStyleIdx="1" presStyleCnt="3"/>
      <dgm:spPr>
        <a:solidFill>
          <a:schemeClr val="tx2"/>
        </a:solidFill>
      </dgm:spPr>
    </dgm:pt>
    <dgm:pt modelId="{982DA0CB-0ABD-4943-AA89-B08679983E1D}" type="pres">
      <dgm:prSet presAssocID="{AD26649C-6BA7-E741-98D4-6014311F0132}" presName="txShp" presStyleLbl="node1" presStyleIdx="1" presStyleCnt="3">
        <dgm:presLayoutVars>
          <dgm:bulletEnabled val="1"/>
        </dgm:presLayoutVars>
      </dgm:prSet>
      <dgm:spPr/>
    </dgm:pt>
    <dgm:pt modelId="{41E46D89-93AF-284D-95F8-6EB29F634C00}" type="pres">
      <dgm:prSet presAssocID="{F3294FF9-208A-7246-94CE-46F8117EE4C5}" presName="spacing" presStyleCnt="0"/>
      <dgm:spPr/>
    </dgm:pt>
    <dgm:pt modelId="{5A797E6F-0FFD-FF41-B6E8-E6A6504AE391}" type="pres">
      <dgm:prSet presAssocID="{F5546D20-3590-DA40-B81E-D10E3D58D816}" presName="composite" presStyleCnt="0"/>
      <dgm:spPr/>
    </dgm:pt>
    <dgm:pt modelId="{FA1FD233-B405-9B4D-87AF-6837DC224456}" type="pres">
      <dgm:prSet presAssocID="{F5546D20-3590-DA40-B81E-D10E3D58D816}" presName="imgShp" presStyleLbl="fgImgPlace1" presStyleIdx="2" presStyleCnt="3"/>
      <dgm:spPr>
        <a:solidFill>
          <a:schemeClr val="tx2"/>
        </a:solidFill>
      </dgm:spPr>
    </dgm:pt>
    <dgm:pt modelId="{AC19A0E4-51D6-5944-8664-B5B539AF91A2}" type="pres">
      <dgm:prSet presAssocID="{F5546D20-3590-DA40-B81E-D10E3D58D816}" presName="txShp" presStyleLbl="node1" presStyleIdx="2" presStyleCnt="3">
        <dgm:presLayoutVars>
          <dgm:bulletEnabled val="1"/>
        </dgm:presLayoutVars>
      </dgm:prSet>
      <dgm:spPr/>
    </dgm:pt>
  </dgm:ptLst>
  <dgm:cxnLst>
    <dgm:cxn modelId="{8E7C9D05-9394-A643-B530-D5A31DB06E99}" srcId="{AD26649C-6BA7-E741-98D4-6014311F0132}" destId="{3DE014D8-2790-F04D-A40F-E4DAEEB0025A}" srcOrd="0" destOrd="0" parTransId="{D4DB398C-D2A6-3C4F-ACC9-D5D8542D7CF6}" sibTransId="{3EA9189D-4463-C742-B54B-A9CD19DDADFF}"/>
    <dgm:cxn modelId="{B8AFE134-AB4A-B44E-8F32-3AC1ECE826BE}" type="presOf" srcId="{ECBEE9AF-6D94-9845-87F6-42EDD22ED578}" destId="{AC19A0E4-51D6-5944-8664-B5B539AF91A2}" srcOrd="0" destOrd="1" presId="urn:microsoft.com/office/officeart/2005/8/layout/vList3"/>
    <dgm:cxn modelId="{50BD473C-2079-DD4D-A8BC-ADEC78EDB533}" type="presOf" srcId="{F5546D20-3590-DA40-B81E-D10E3D58D816}" destId="{AC19A0E4-51D6-5944-8664-B5B539AF91A2}" srcOrd="0" destOrd="0" presId="urn:microsoft.com/office/officeart/2005/8/layout/vList3"/>
    <dgm:cxn modelId="{ACAD9144-D739-E74B-86C2-C102408FE1FE}" srcId="{608696FD-FE6E-3B49-892C-23EEADF17EB9}" destId="{F5546D20-3590-DA40-B81E-D10E3D58D816}" srcOrd="2" destOrd="0" parTransId="{06EB356E-2652-3145-BE0B-6BC391F81647}" sibTransId="{1807DC63-B33F-B542-A3BB-B47F0E754482}"/>
    <dgm:cxn modelId="{73CE9354-26CA-8D4B-B329-C243C556B44A}" srcId="{F5546D20-3590-DA40-B81E-D10E3D58D816}" destId="{ECBEE9AF-6D94-9845-87F6-42EDD22ED578}" srcOrd="0" destOrd="0" parTransId="{65436F40-1EBA-004B-9B0B-67BA9DB4BC11}" sibTransId="{50BFC856-7ECF-B74F-A2F5-AE496D1D74C7}"/>
    <dgm:cxn modelId="{9F9DDE5F-31A2-7340-B84B-02B2F5A47A45}" type="presOf" srcId="{3DE014D8-2790-F04D-A40F-E4DAEEB0025A}" destId="{982DA0CB-0ABD-4943-AA89-B08679983E1D}" srcOrd="0" destOrd="1" presId="urn:microsoft.com/office/officeart/2005/8/layout/vList3"/>
    <dgm:cxn modelId="{DD41F374-B069-5841-99F0-2971B674B901}" type="presOf" srcId="{AD26649C-6BA7-E741-98D4-6014311F0132}" destId="{982DA0CB-0ABD-4943-AA89-B08679983E1D}" srcOrd="0" destOrd="0" presId="urn:microsoft.com/office/officeart/2005/8/layout/vList3"/>
    <dgm:cxn modelId="{E5855D88-DEC7-7B4E-A948-EC672B045E57}" srcId="{608696FD-FE6E-3B49-892C-23EEADF17EB9}" destId="{AD26649C-6BA7-E741-98D4-6014311F0132}" srcOrd="1" destOrd="0" parTransId="{E698FEB1-C98B-A545-BF8D-FBAD6BADDF5F}" sibTransId="{F3294FF9-208A-7246-94CE-46F8117EE4C5}"/>
    <dgm:cxn modelId="{E0D0E7EE-DDAE-EB44-8F6A-6DEA591EB37C}" type="presOf" srcId="{D4E72030-50C3-7C4E-988A-61195D9B7DF1}" destId="{EF7EF113-83BC-6B4B-A386-2AA3F65F8507}" srcOrd="0" destOrd="0" presId="urn:microsoft.com/office/officeart/2005/8/layout/vList3"/>
    <dgm:cxn modelId="{E8EF7CF6-7F81-5F4B-9C6E-9D4AD96FA30A}" type="presOf" srcId="{608696FD-FE6E-3B49-892C-23EEADF17EB9}" destId="{2A3D4B37-CEDC-B946-BE2B-AB686C2CB00A}" srcOrd="0" destOrd="0" presId="urn:microsoft.com/office/officeart/2005/8/layout/vList3"/>
    <dgm:cxn modelId="{EC4AEDFD-730F-D747-8D40-9D7DE11AAF12}" srcId="{608696FD-FE6E-3B49-892C-23EEADF17EB9}" destId="{D4E72030-50C3-7C4E-988A-61195D9B7DF1}" srcOrd="0" destOrd="0" parTransId="{EAD0A741-D29B-D64B-AF15-DA77A61F02C5}" sibTransId="{EBCD94DE-1A10-8E41-B369-29560B79C357}"/>
    <dgm:cxn modelId="{95276F85-8FEA-7F4C-BB92-AB8857C45C3A}" type="presParOf" srcId="{2A3D4B37-CEDC-B946-BE2B-AB686C2CB00A}" destId="{71954C5A-DAC5-C747-939D-0544415CC43B}" srcOrd="0" destOrd="0" presId="urn:microsoft.com/office/officeart/2005/8/layout/vList3"/>
    <dgm:cxn modelId="{CC94612A-B90E-B443-9371-4A6266F3ADCB}" type="presParOf" srcId="{71954C5A-DAC5-C747-939D-0544415CC43B}" destId="{64ABEE5A-2E33-8847-B8E4-F6D761065BA7}" srcOrd="0" destOrd="0" presId="urn:microsoft.com/office/officeart/2005/8/layout/vList3"/>
    <dgm:cxn modelId="{538D7FD0-2D5F-5D4F-A1D0-E09A3C5C26B8}" type="presParOf" srcId="{71954C5A-DAC5-C747-939D-0544415CC43B}" destId="{EF7EF113-83BC-6B4B-A386-2AA3F65F8507}" srcOrd="1" destOrd="0" presId="urn:microsoft.com/office/officeart/2005/8/layout/vList3"/>
    <dgm:cxn modelId="{2082D0E3-C938-2E48-AE1A-7C5F711A5AA8}" type="presParOf" srcId="{2A3D4B37-CEDC-B946-BE2B-AB686C2CB00A}" destId="{CC4E60B7-FEC3-5D48-9DB9-4F697F4EA485}" srcOrd="1" destOrd="0" presId="urn:microsoft.com/office/officeart/2005/8/layout/vList3"/>
    <dgm:cxn modelId="{C884A88B-B1BF-F94C-ABC5-8EE805D69A56}" type="presParOf" srcId="{2A3D4B37-CEDC-B946-BE2B-AB686C2CB00A}" destId="{CCFAA6AB-0053-7345-B8DC-E452E13D1466}" srcOrd="2" destOrd="0" presId="urn:microsoft.com/office/officeart/2005/8/layout/vList3"/>
    <dgm:cxn modelId="{87F35204-A86C-E545-BB7A-8616C6D1E2B5}" type="presParOf" srcId="{CCFAA6AB-0053-7345-B8DC-E452E13D1466}" destId="{BAD0646E-A9F2-3E4A-932C-2BBB46361512}" srcOrd="0" destOrd="0" presId="urn:microsoft.com/office/officeart/2005/8/layout/vList3"/>
    <dgm:cxn modelId="{9FF72EC5-7975-6646-BCCB-97B04CD071C9}" type="presParOf" srcId="{CCFAA6AB-0053-7345-B8DC-E452E13D1466}" destId="{982DA0CB-0ABD-4943-AA89-B08679983E1D}" srcOrd="1" destOrd="0" presId="urn:microsoft.com/office/officeart/2005/8/layout/vList3"/>
    <dgm:cxn modelId="{EA38014F-D132-574D-9875-BCD9C4A6A522}" type="presParOf" srcId="{2A3D4B37-CEDC-B946-BE2B-AB686C2CB00A}" destId="{41E46D89-93AF-284D-95F8-6EB29F634C00}" srcOrd="3" destOrd="0" presId="urn:microsoft.com/office/officeart/2005/8/layout/vList3"/>
    <dgm:cxn modelId="{F5F7D89A-299F-F74E-A5BF-26EDE77305B9}" type="presParOf" srcId="{2A3D4B37-CEDC-B946-BE2B-AB686C2CB00A}" destId="{5A797E6F-0FFD-FF41-B6E8-E6A6504AE391}" srcOrd="4" destOrd="0" presId="urn:microsoft.com/office/officeart/2005/8/layout/vList3"/>
    <dgm:cxn modelId="{1722AEBE-25F1-0946-9A98-5268DAD0A0A5}" type="presParOf" srcId="{5A797E6F-0FFD-FF41-B6E8-E6A6504AE391}" destId="{FA1FD233-B405-9B4D-87AF-6837DC224456}" srcOrd="0" destOrd="0" presId="urn:microsoft.com/office/officeart/2005/8/layout/vList3"/>
    <dgm:cxn modelId="{1E21957D-A9D0-5745-B29A-7D2C30FFDC91}" type="presParOf" srcId="{5A797E6F-0FFD-FF41-B6E8-E6A6504AE391}" destId="{AC19A0E4-51D6-5944-8664-B5B539AF91A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814482-7BF4-724B-B4D0-B26E4D6F4DF3}" type="doc">
      <dgm:prSet loTypeId="urn:microsoft.com/office/officeart/2005/8/layout/lProcess3" loCatId="" qsTypeId="urn:microsoft.com/office/officeart/2005/8/quickstyle/simple1" qsCatId="simple" csTypeId="urn:microsoft.com/office/officeart/2005/8/colors/colorful1" csCatId="colorful" phldr="1"/>
      <dgm:spPr/>
      <dgm:t>
        <a:bodyPr/>
        <a:lstStyle/>
        <a:p>
          <a:endParaRPr lang="pt-PT"/>
        </a:p>
      </dgm:t>
    </dgm:pt>
    <dgm:pt modelId="{EB5F24DF-5E10-2E4A-8BDA-D0F964C9D35B}">
      <dgm:prSet phldrT="[Texto]"/>
      <dgm:spPr/>
      <dgm:t>
        <a:bodyPr/>
        <a:lstStyle/>
        <a:p>
          <a:r>
            <a:rPr lang="pt-PT" dirty="0"/>
            <a:t>For </a:t>
          </a:r>
          <a:r>
            <a:rPr lang="pt-PT" dirty="0" err="1"/>
            <a:t>students</a:t>
          </a:r>
          <a:endParaRPr lang="pt-PT" dirty="0"/>
        </a:p>
      </dgm:t>
    </dgm:pt>
    <dgm:pt modelId="{6C6B8E9D-6DBE-FE41-9CD5-A268EFD8399E}" type="parTrans" cxnId="{B600FE48-CB44-224E-9D3F-3A81588FD941}">
      <dgm:prSet/>
      <dgm:spPr/>
      <dgm:t>
        <a:bodyPr/>
        <a:lstStyle/>
        <a:p>
          <a:endParaRPr lang="pt-PT"/>
        </a:p>
      </dgm:t>
    </dgm:pt>
    <dgm:pt modelId="{D952C920-5EF8-904A-B74A-3F0D30C3F60C}" type="sibTrans" cxnId="{B600FE48-CB44-224E-9D3F-3A81588FD941}">
      <dgm:prSet/>
      <dgm:spPr/>
      <dgm:t>
        <a:bodyPr/>
        <a:lstStyle/>
        <a:p>
          <a:endParaRPr lang="pt-PT"/>
        </a:p>
      </dgm:t>
    </dgm:pt>
    <dgm:pt modelId="{6C42DC76-2BC5-914E-9ABB-198CEE37C663}">
      <dgm:prSet phldrT="[Texto]"/>
      <dgm:spPr/>
      <dgm:t>
        <a:bodyPr/>
        <a:lstStyle/>
        <a:p>
          <a:r>
            <a:rPr lang="pt-PT" dirty="0" err="1"/>
            <a:t>Ensures</a:t>
          </a:r>
          <a:r>
            <a:rPr lang="pt-PT" dirty="0"/>
            <a:t> </a:t>
          </a:r>
          <a:r>
            <a:rPr lang="pt-PT" dirty="0" err="1"/>
            <a:t>their</a:t>
          </a:r>
          <a:r>
            <a:rPr lang="pt-PT" dirty="0"/>
            <a:t> </a:t>
          </a:r>
          <a:r>
            <a:rPr lang="pt-PT" dirty="0" err="1"/>
            <a:t>voices</a:t>
          </a:r>
          <a:r>
            <a:rPr lang="pt-PT" dirty="0"/>
            <a:t> are </a:t>
          </a:r>
          <a:r>
            <a:rPr lang="pt-PT" dirty="0" err="1"/>
            <a:t>heard</a:t>
          </a:r>
          <a:endParaRPr lang="pt-PT" dirty="0"/>
        </a:p>
      </dgm:t>
    </dgm:pt>
    <dgm:pt modelId="{B18BE029-8910-554F-8EB8-58FAF117D914}" type="parTrans" cxnId="{D8D2372F-668C-CD4A-B3C6-9F431B0FA479}">
      <dgm:prSet/>
      <dgm:spPr/>
      <dgm:t>
        <a:bodyPr/>
        <a:lstStyle/>
        <a:p>
          <a:endParaRPr lang="pt-PT"/>
        </a:p>
      </dgm:t>
    </dgm:pt>
    <dgm:pt modelId="{AEEE431F-049A-EC4B-884D-ACF2B2557B7F}" type="sibTrans" cxnId="{D8D2372F-668C-CD4A-B3C6-9F431B0FA479}">
      <dgm:prSet/>
      <dgm:spPr/>
      <dgm:t>
        <a:bodyPr/>
        <a:lstStyle/>
        <a:p>
          <a:endParaRPr lang="pt-PT"/>
        </a:p>
      </dgm:t>
    </dgm:pt>
    <dgm:pt modelId="{D4A78DFF-96CF-F643-81FB-309377822F6E}">
      <dgm:prSet phldrT="[Texto]"/>
      <dgm:spPr/>
      <dgm:t>
        <a:bodyPr/>
        <a:lstStyle/>
        <a:p>
          <a:r>
            <a:rPr lang="pt-PT" dirty="0" err="1"/>
            <a:t>Encourages</a:t>
          </a:r>
          <a:r>
            <a:rPr lang="pt-PT" dirty="0"/>
            <a:t> </a:t>
          </a:r>
          <a:r>
            <a:rPr lang="pt-PT" dirty="0" err="1"/>
            <a:t>informed</a:t>
          </a:r>
          <a:r>
            <a:rPr lang="pt-PT" dirty="0"/>
            <a:t> </a:t>
          </a:r>
          <a:r>
            <a:rPr lang="pt-PT" dirty="0" err="1"/>
            <a:t>decisions</a:t>
          </a:r>
          <a:r>
            <a:rPr lang="pt-PT" dirty="0"/>
            <a:t> </a:t>
          </a:r>
          <a:r>
            <a:rPr lang="pt-PT" dirty="0" err="1"/>
            <a:t>on</a:t>
          </a:r>
          <a:r>
            <a:rPr lang="pt-PT" dirty="0"/>
            <a:t> </a:t>
          </a:r>
          <a:r>
            <a:rPr lang="pt-PT" dirty="0" err="1"/>
            <a:t>prospective</a:t>
          </a:r>
          <a:r>
            <a:rPr lang="pt-PT" dirty="0"/>
            <a:t> </a:t>
          </a:r>
          <a:r>
            <a:rPr lang="pt-PT" dirty="0" err="1"/>
            <a:t>courses</a:t>
          </a:r>
          <a:r>
            <a:rPr lang="pt-PT" dirty="0"/>
            <a:t> to </a:t>
          </a:r>
          <a:r>
            <a:rPr lang="pt-PT" dirty="0" err="1"/>
            <a:t>be</a:t>
          </a:r>
          <a:r>
            <a:rPr lang="pt-PT" dirty="0"/>
            <a:t> </a:t>
          </a:r>
          <a:r>
            <a:rPr lang="pt-PT" dirty="0" err="1"/>
            <a:t>taken</a:t>
          </a:r>
          <a:r>
            <a:rPr lang="pt-PT" dirty="0"/>
            <a:t> </a:t>
          </a:r>
          <a:r>
            <a:rPr lang="pt-PT" dirty="0" err="1"/>
            <a:t>abroad</a:t>
          </a:r>
          <a:endParaRPr lang="pt-PT" dirty="0"/>
        </a:p>
      </dgm:t>
    </dgm:pt>
    <dgm:pt modelId="{364055BB-4A15-904C-A70E-D10D013904C9}" type="parTrans" cxnId="{1471C73D-51F9-F94C-A74B-4276FE6F305A}">
      <dgm:prSet/>
      <dgm:spPr/>
      <dgm:t>
        <a:bodyPr/>
        <a:lstStyle/>
        <a:p>
          <a:endParaRPr lang="pt-PT"/>
        </a:p>
      </dgm:t>
    </dgm:pt>
    <dgm:pt modelId="{94A3EBC8-D770-814E-A449-24D11B1D8BA2}" type="sibTrans" cxnId="{1471C73D-51F9-F94C-A74B-4276FE6F305A}">
      <dgm:prSet/>
      <dgm:spPr/>
      <dgm:t>
        <a:bodyPr/>
        <a:lstStyle/>
        <a:p>
          <a:endParaRPr lang="pt-PT"/>
        </a:p>
      </dgm:t>
    </dgm:pt>
    <dgm:pt modelId="{826EE047-1016-8F44-8F8F-A4DAFD37C1F8}">
      <dgm:prSet phldrT="[Texto]"/>
      <dgm:spPr/>
      <dgm:t>
        <a:bodyPr/>
        <a:lstStyle/>
        <a:p>
          <a:r>
            <a:rPr lang="pt-PT" dirty="0"/>
            <a:t>For </a:t>
          </a:r>
          <a:r>
            <a:rPr lang="pt-PT" dirty="0" err="1"/>
            <a:t>Universities</a:t>
          </a:r>
          <a:endParaRPr lang="pt-PT" dirty="0"/>
        </a:p>
      </dgm:t>
    </dgm:pt>
    <dgm:pt modelId="{6EEA3D8A-8663-F244-BE40-B20A85E3122F}" type="parTrans" cxnId="{6D16EB2E-BA8C-4D49-91D2-237FBBF2C134}">
      <dgm:prSet/>
      <dgm:spPr/>
      <dgm:t>
        <a:bodyPr/>
        <a:lstStyle/>
        <a:p>
          <a:endParaRPr lang="pt-PT"/>
        </a:p>
      </dgm:t>
    </dgm:pt>
    <dgm:pt modelId="{6C0915C2-BC0C-B843-86AE-DF82673D7425}" type="sibTrans" cxnId="{6D16EB2E-BA8C-4D49-91D2-237FBBF2C134}">
      <dgm:prSet/>
      <dgm:spPr/>
      <dgm:t>
        <a:bodyPr/>
        <a:lstStyle/>
        <a:p>
          <a:endParaRPr lang="pt-PT"/>
        </a:p>
      </dgm:t>
    </dgm:pt>
    <dgm:pt modelId="{4CFFCF16-6F41-6141-A3A8-261DB8A11310}">
      <dgm:prSet phldrT="[Texto]"/>
      <dgm:spPr/>
      <dgm:t>
        <a:bodyPr/>
        <a:lstStyle/>
        <a:p>
          <a:r>
            <a:rPr lang="pt-PT" dirty="0" err="1"/>
            <a:t>Provides</a:t>
          </a:r>
          <a:r>
            <a:rPr lang="pt-PT" dirty="0"/>
            <a:t> a </a:t>
          </a:r>
          <a:r>
            <a:rPr lang="pt-PT" dirty="0" err="1"/>
            <a:t>streamlined</a:t>
          </a:r>
          <a:r>
            <a:rPr lang="pt-PT" dirty="0"/>
            <a:t> </a:t>
          </a:r>
          <a:r>
            <a:rPr lang="pt-PT" dirty="0" err="1"/>
            <a:t>way</a:t>
          </a:r>
          <a:r>
            <a:rPr lang="pt-PT" dirty="0"/>
            <a:t> to </a:t>
          </a:r>
          <a:r>
            <a:rPr lang="pt-PT" dirty="0" err="1"/>
            <a:t>collect</a:t>
          </a:r>
          <a:r>
            <a:rPr lang="pt-PT" dirty="0"/>
            <a:t> feedback </a:t>
          </a:r>
          <a:r>
            <a:rPr lang="pt-PT" dirty="0" err="1"/>
            <a:t>from</a:t>
          </a:r>
          <a:r>
            <a:rPr lang="pt-PT" dirty="0"/>
            <a:t> </a:t>
          </a:r>
          <a:r>
            <a:rPr lang="pt-PT" dirty="0" err="1"/>
            <a:t>this</a:t>
          </a:r>
          <a:r>
            <a:rPr lang="pt-PT" dirty="0"/>
            <a:t> </a:t>
          </a:r>
          <a:r>
            <a:rPr lang="pt-PT" dirty="0" err="1"/>
            <a:t>specific</a:t>
          </a:r>
          <a:r>
            <a:rPr lang="pt-PT" dirty="0"/>
            <a:t> target </a:t>
          </a:r>
          <a:r>
            <a:rPr lang="pt-PT" dirty="0" err="1"/>
            <a:t>group</a:t>
          </a:r>
          <a:endParaRPr lang="pt-PT" dirty="0"/>
        </a:p>
      </dgm:t>
    </dgm:pt>
    <dgm:pt modelId="{B01A149F-A148-3744-B10B-5E0D22DBC316}" type="parTrans" cxnId="{1B92D1E8-FFEB-B44C-ADD8-2ACA30F64B39}">
      <dgm:prSet/>
      <dgm:spPr/>
      <dgm:t>
        <a:bodyPr/>
        <a:lstStyle/>
        <a:p>
          <a:endParaRPr lang="pt-PT"/>
        </a:p>
      </dgm:t>
    </dgm:pt>
    <dgm:pt modelId="{CD50B10C-5A8D-B246-A489-F3C2E9B6DB92}" type="sibTrans" cxnId="{1B92D1E8-FFEB-B44C-ADD8-2ACA30F64B39}">
      <dgm:prSet/>
      <dgm:spPr/>
      <dgm:t>
        <a:bodyPr/>
        <a:lstStyle/>
        <a:p>
          <a:endParaRPr lang="pt-PT"/>
        </a:p>
      </dgm:t>
    </dgm:pt>
    <dgm:pt modelId="{7A2A83BC-4D92-234D-9324-D06D25295126}">
      <dgm:prSet phldrT="[Texto]"/>
      <dgm:spPr/>
      <dgm:t>
        <a:bodyPr/>
        <a:lstStyle/>
        <a:p>
          <a:r>
            <a:rPr lang="pt-PT" dirty="0" err="1"/>
            <a:t>Increases</a:t>
          </a:r>
          <a:r>
            <a:rPr lang="pt-PT" dirty="0"/>
            <a:t> </a:t>
          </a:r>
          <a:r>
            <a:rPr lang="pt-PT" dirty="0" err="1"/>
            <a:t>the</a:t>
          </a:r>
          <a:r>
            <a:rPr lang="pt-PT" dirty="0"/>
            <a:t> </a:t>
          </a:r>
          <a:r>
            <a:rPr lang="pt-PT" dirty="0" err="1"/>
            <a:t>quality</a:t>
          </a:r>
          <a:r>
            <a:rPr lang="pt-PT" dirty="0"/>
            <a:t> </a:t>
          </a:r>
          <a:r>
            <a:rPr lang="pt-PT" dirty="0" err="1"/>
            <a:t>of</a:t>
          </a:r>
          <a:r>
            <a:rPr lang="pt-PT" dirty="0"/>
            <a:t> </a:t>
          </a:r>
          <a:r>
            <a:rPr lang="pt-PT" dirty="0" err="1"/>
            <a:t>the</a:t>
          </a:r>
          <a:r>
            <a:rPr lang="pt-PT" dirty="0"/>
            <a:t> </a:t>
          </a:r>
          <a:r>
            <a:rPr lang="pt-PT" dirty="0" err="1"/>
            <a:t>mobility</a:t>
          </a:r>
          <a:r>
            <a:rPr lang="pt-PT" dirty="0"/>
            <a:t> </a:t>
          </a:r>
          <a:r>
            <a:rPr lang="pt-PT" dirty="0" err="1"/>
            <a:t>experience</a:t>
          </a:r>
          <a:endParaRPr lang="pt-PT" dirty="0"/>
        </a:p>
      </dgm:t>
    </dgm:pt>
    <dgm:pt modelId="{62E0EBD9-95C9-E64D-AA05-BF910C51C38F}" type="parTrans" cxnId="{A4F3C33F-62FD-E449-8129-594CC950350D}">
      <dgm:prSet/>
      <dgm:spPr/>
      <dgm:t>
        <a:bodyPr/>
        <a:lstStyle/>
        <a:p>
          <a:endParaRPr lang="pt-PT"/>
        </a:p>
      </dgm:t>
    </dgm:pt>
    <dgm:pt modelId="{C13AB96F-721E-0A47-B260-3FD490A0CAAA}" type="sibTrans" cxnId="{A4F3C33F-62FD-E449-8129-594CC950350D}">
      <dgm:prSet/>
      <dgm:spPr/>
      <dgm:t>
        <a:bodyPr/>
        <a:lstStyle/>
        <a:p>
          <a:endParaRPr lang="pt-PT"/>
        </a:p>
      </dgm:t>
    </dgm:pt>
    <dgm:pt modelId="{2E821CDD-304F-0048-BB4A-7E9E7235A4FA}">
      <dgm:prSet phldrT="[Texto]"/>
      <dgm:spPr/>
      <dgm:t>
        <a:bodyPr/>
        <a:lstStyle/>
        <a:p>
          <a:r>
            <a:rPr lang="pt-PT" dirty="0" err="1"/>
            <a:t>Promotes</a:t>
          </a:r>
          <a:r>
            <a:rPr lang="pt-PT" dirty="0"/>
            <a:t> </a:t>
          </a:r>
          <a:r>
            <a:rPr lang="pt-PT" dirty="0" err="1"/>
            <a:t>improvement</a:t>
          </a:r>
          <a:r>
            <a:rPr lang="pt-PT" dirty="0"/>
            <a:t> </a:t>
          </a:r>
          <a:r>
            <a:rPr lang="pt-PT" dirty="0" err="1"/>
            <a:t>of</a:t>
          </a:r>
          <a:r>
            <a:rPr lang="pt-PT" dirty="0"/>
            <a:t> </a:t>
          </a:r>
          <a:r>
            <a:rPr lang="pt-PT" dirty="0" err="1"/>
            <a:t>their</a:t>
          </a:r>
          <a:r>
            <a:rPr lang="pt-PT" dirty="0"/>
            <a:t> </a:t>
          </a:r>
          <a:r>
            <a:rPr lang="pt-PT" dirty="0" err="1"/>
            <a:t>services</a:t>
          </a:r>
          <a:r>
            <a:rPr lang="pt-PT" dirty="0"/>
            <a:t> </a:t>
          </a:r>
        </a:p>
      </dgm:t>
    </dgm:pt>
    <dgm:pt modelId="{995DA3AC-F01A-BD48-841F-F73D9BA57F5D}" type="parTrans" cxnId="{64FD78A8-0E73-714B-B45B-69F0802B9923}">
      <dgm:prSet/>
      <dgm:spPr/>
      <dgm:t>
        <a:bodyPr/>
        <a:lstStyle/>
        <a:p>
          <a:endParaRPr lang="pt-PT"/>
        </a:p>
      </dgm:t>
    </dgm:pt>
    <dgm:pt modelId="{1AE7B5DB-2EA0-7C40-AFE6-F865CF285F79}" type="sibTrans" cxnId="{64FD78A8-0E73-714B-B45B-69F0802B9923}">
      <dgm:prSet/>
      <dgm:spPr/>
      <dgm:t>
        <a:bodyPr/>
        <a:lstStyle/>
        <a:p>
          <a:endParaRPr lang="pt-PT"/>
        </a:p>
      </dgm:t>
    </dgm:pt>
    <dgm:pt modelId="{5F9CB023-3C97-E440-BF72-6BEE085382E5}">
      <dgm:prSet phldrT="[Texto]"/>
      <dgm:spPr/>
      <dgm:t>
        <a:bodyPr/>
        <a:lstStyle/>
        <a:p>
          <a:r>
            <a:rPr lang="pt-PT" dirty="0" err="1"/>
            <a:t>Aligns</a:t>
          </a:r>
          <a:r>
            <a:rPr lang="pt-PT" dirty="0"/>
            <a:t> </a:t>
          </a:r>
          <a:r>
            <a:rPr lang="pt-PT" dirty="0" err="1"/>
            <a:t>their</a:t>
          </a:r>
          <a:r>
            <a:rPr lang="pt-PT" dirty="0"/>
            <a:t> </a:t>
          </a:r>
          <a:r>
            <a:rPr lang="pt-PT" dirty="0" err="1"/>
            <a:t>course</a:t>
          </a:r>
          <a:r>
            <a:rPr lang="pt-PT" dirty="0"/>
            <a:t> </a:t>
          </a:r>
          <a:r>
            <a:rPr lang="pt-PT" dirty="0" err="1"/>
            <a:t>offer</a:t>
          </a:r>
          <a:r>
            <a:rPr lang="pt-PT" dirty="0"/>
            <a:t> for </a:t>
          </a:r>
          <a:r>
            <a:rPr lang="pt-PT" dirty="0" err="1"/>
            <a:t>mobility</a:t>
          </a:r>
          <a:r>
            <a:rPr lang="pt-PT" dirty="0"/>
            <a:t> </a:t>
          </a:r>
          <a:r>
            <a:rPr lang="pt-PT" dirty="0" err="1"/>
            <a:t>students</a:t>
          </a:r>
          <a:r>
            <a:rPr lang="pt-PT" dirty="0"/>
            <a:t> </a:t>
          </a:r>
          <a:r>
            <a:rPr lang="pt-PT" dirty="0" err="1"/>
            <a:t>with</a:t>
          </a:r>
          <a:r>
            <a:rPr lang="pt-PT" dirty="0"/>
            <a:t> </a:t>
          </a:r>
          <a:r>
            <a:rPr lang="pt-PT" dirty="0" err="1"/>
            <a:t>high-quality</a:t>
          </a:r>
          <a:r>
            <a:rPr lang="pt-PT" dirty="0"/>
            <a:t> standards</a:t>
          </a:r>
        </a:p>
      </dgm:t>
    </dgm:pt>
    <dgm:pt modelId="{DBABC544-D241-0A46-9536-BC22D9327704}" type="parTrans" cxnId="{D57B047E-93FA-1846-92CF-5AB272EB8A92}">
      <dgm:prSet/>
      <dgm:spPr/>
      <dgm:t>
        <a:bodyPr/>
        <a:lstStyle/>
        <a:p>
          <a:endParaRPr lang="pt-PT"/>
        </a:p>
      </dgm:t>
    </dgm:pt>
    <dgm:pt modelId="{E3B21023-443E-DC4D-A626-4D4034D418AF}" type="sibTrans" cxnId="{D57B047E-93FA-1846-92CF-5AB272EB8A92}">
      <dgm:prSet/>
      <dgm:spPr/>
      <dgm:t>
        <a:bodyPr/>
        <a:lstStyle/>
        <a:p>
          <a:endParaRPr lang="pt-PT"/>
        </a:p>
      </dgm:t>
    </dgm:pt>
    <dgm:pt modelId="{6FF483A7-EFFD-5C4D-A506-E29E1F644D87}" type="pres">
      <dgm:prSet presAssocID="{B3814482-7BF4-724B-B4D0-B26E4D6F4DF3}" presName="Name0" presStyleCnt="0">
        <dgm:presLayoutVars>
          <dgm:chPref val="3"/>
          <dgm:dir/>
          <dgm:animLvl val="lvl"/>
          <dgm:resizeHandles/>
        </dgm:presLayoutVars>
      </dgm:prSet>
      <dgm:spPr/>
    </dgm:pt>
    <dgm:pt modelId="{628B4856-1882-764E-8363-7DBF0DB2BFF1}" type="pres">
      <dgm:prSet presAssocID="{EB5F24DF-5E10-2E4A-8BDA-D0F964C9D35B}" presName="horFlow" presStyleCnt="0"/>
      <dgm:spPr/>
    </dgm:pt>
    <dgm:pt modelId="{ADB8BE75-A665-6B45-A485-AE5DD6EF214F}" type="pres">
      <dgm:prSet presAssocID="{EB5F24DF-5E10-2E4A-8BDA-D0F964C9D35B}" presName="bigChev" presStyleLbl="node1" presStyleIdx="0" presStyleCnt="2"/>
      <dgm:spPr/>
    </dgm:pt>
    <dgm:pt modelId="{873A8454-F4B0-CB4E-9BD5-B5E2552EC83D}" type="pres">
      <dgm:prSet presAssocID="{B18BE029-8910-554F-8EB8-58FAF117D914}" presName="parTrans" presStyleCnt="0"/>
      <dgm:spPr/>
    </dgm:pt>
    <dgm:pt modelId="{2DF29398-E50D-1843-AC02-7B6CA2D50A8B}" type="pres">
      <dgm:prSet presAssocID="{6C42DC76-2BC5-914E-9ABB-198CEE37C663}" presName="node" presStyleLbl="alignAccFollowNode1" presStyleIdx="0" presStyleCnt="6">
        <dgm:presLayoutVars>
          <dgm:bulletEnabled val="1"/>
        </dgm:presLayoutVars>
      </dgm:prSet>
      <dgm:spPr/>
    </dgm:pt>
    <dgm:pt modelId="{81C0318E-944A-3A4D-93A0-39714D5F98C1}" type="pres">
      <dgm:prSet presAssocID="{AEEE431F-049A-EC4B-884D-ACF2B2557B7F}" presName="sibTrans" presStyleCnt="0"/>
      <dgm:spPr/>
    </dgm:pt>
    <dgm:pt modelId="{CB97C0BD-5B33-9049-943E-54B2E51F5E63}" type="pres">
      <dgm:prSet presAssocID="{7A2A83BC-4D92-234D-9324-D06D25295126}" presName="node" presStyleLbl="alignAccFollowNode1" presStyleIdx="1" presStyleCnt="6">
        <dgm:presLayoutVars>
          <dgm:bulletEnabled val="1"/>
        </dgm:presLayoutVars>
      </dgm:prSet>
      <dgm:spPr/>
    </dgm:pt>
    <dgm:pt modelId="{3486C355-84FD-5743-8672-E41E9FCCF429}" type="pres">
      <dgm:prSet presAssocID="{C13AB96F-721E-0A47-B260-3FD490A0CAAA}" presName="sibTrans" presStyleCnt="0"/>
      <dgm:spPr/>
    </dgm:pt>
    <dgm:pt modelId="{AF4CF500-4695-6C47-AF0F-EA8629A26A13}" type="pres">
      <dgm:prSet presAssocID="{D4A78DFF-96CF-F643-81FB-309377822F6E}" presName="node" presStyleLbl="alignAccFollowNode1" presStyleIdx="2" presStyleCnt="6">
        <dgm:presLayoutVars>
          <dgm:bulletEnabled val="1"/>
        </dgm:presLayoutVars>
      </dgm:prSet>
      <dgm:spPr/>
    </dgm:pt>
    <dgm:pt modelId="{6DD39183-4A79-5C4A-BBBF-4B45207EC226}" type="pres">
      <dgm:prSet presAssocID="{EB5F24DF-5E10-2E4A-8BDA-D0F964C9D35B}" presName="vSp" presStyleCnt="0"/>
      <dgm:spPr/>
    </dgm:pt>
    <dgm:pt modelId="{BBE4D5D8-BCFB-0247-B4F6-F9FCC9D74E53}" type="pres">
      <dgm:prSet presAssocID="{826EE047-1016-8F44-8F8F-A4DAFD37C1F8}" presName="horFlow" presStyleCnt="0"/>
      <dgm:spPr/>
    </dgm:pt>
    <dgm:pt modelId="{7003DCFB-7857-854F-B236-F16BF9853EAB}" type="pres">
      <dgm:prSet presAssocID="{826EE047-1016-8F44-8F8F-A4DAFD37C1F8}" presName="bigChev" presStyleLbl="node1" presStyleIdx="1" presStyleCnt="2"/>
      <dgm:spPr/>
    </dgm:pt>
    <dgm:pt modelId="{4895CD02-54C6-2845-84FA-D0A647512E0F}" type="pres">
      <dgm:prSet presAssocID="{B01A149F-A148-3744-B10B-5E0D22DBC316}" presName="parTrans" presStyleCnt="0"/>
      <dgm:spPr/>
    </dgm:pt>
    <dgm:pt modelId="{D3B4C029-A987-5940-B1CF-88D5AD3747B1}" type="pres">
      <dgm:prSet presAssocID="{4CFFCF16-6F41-6141-A3A8-261DB8A11310}" presName="node" presStyleLbl="alignAccFollowNode1" presStyleIdx="3" presStyleCnt="6">
        <dgm:presLayoutVars>
          <dgm:bulletEnabled val="1"/>
        </dgm:presLayoutVars>
      </dgm:prSet>
      <dgm:spPr/>
    </dgm:pt>
    <dgm:pt modelId="{299763F4-EB4A-324F-82E6-F26822112C21}" type="pres">
      <dgm:prSet presAssocID="{CD50B10C-5A8D-B246-A489-F3C2E9B6DB92}" presName="sibTrans" presStyleCnt="0"/>
      <dgm:spPr/>
    </dgm:pt>
    <dgm:pt modelId="{0DCB4427-2BCA-CD48-B452-9E8C1A93A387}" type="pres">
      <dgm:prSet presAssocID="{2E821CDD-304F-0048-BB4A-7E9E7235A4FA}" presName="node" presStyleLbl="alignAccFollowNode1" presStyleIdx="4" presStyleCnt="6">
        <dgm:presLayoutVars>
          <dgm:bulletEnabled val="1"/>
        </dgm:presLayoutVars>
      </dgm:prSet>
      <dgm:spPr/>
    </dgm:pt>
    <dgm:pt modelId="{78A52061-5247-9046-AC5C-51B6EF4248C3}" type="pres">
      <dgm:prSet presAssocID="{1AE7B5DB-2EA0-7C40-AFE6-F865CF285F79}" presName="sibTrans" presStyleCnt="0"/>
      <dgm:spPr/>
    </dgm:pt>
    <dgm:pt modelId="{C3B21103-C39A-DD4B-AC3A-A1F81C081867}" type="pres">
      <dgm:prSet presAssocID="{5F9CB023-3C97-E440-BF72-6BEE085382E5}" presName="node" presStyleLbl="alignAccFollowNode1" presStyleIdx="5" presStyleCnt="6">
        <dgm:presLayoutVars>
          <dgm:bulletEnabled val="1"/>
        </dgm:presLayoutVars>
      </dgm:prSet>
      <dgm:spPr/>
    </dgm:pt>
  </dgm:ptLst>
  <dgm:cxnLst>
    <dgm:cxn modelId="{837A171C-25D0-BC48-AB8E-99DA2D973D8C}" type="presOf" srcId="{B3814482-7BF4-724B-B4D0-B26E4D6F4DF3}" destId="{6FF483A7-EFFD-5C4D-A506-E29E1F644D87}" srcOrd="0" destOrd="0" presId="urn:microsoft.com/office/officeart/2005/8/layout/lProcess3"/>
    <dgm:cxn modelId="{00B22A2B-AB94-E545-AB23-94942BF15120}" type="presOf" srcId="{826EE047-1016-8F44-8F8F-A4DAFD37C1F8}" destId="{7003DCFB-7857-854F-B236-F16BF9853EAB}" srcOrd="0" destOrd="0" presId="urn:microsoft.com/office/officeart/2005/8/layout/lProcess3"/>
    <dgm:cxn modelId="{6D16EB2E-BA8C-4D49-91D2-237FBBF2C134}" srcId="{B3814482-7BF4-724B-B4D0-B26E4D6F4DF3}" destId="{826EE047-1016-8F44-8F8F-A4DAFD37C1F8}" srcOrd="1" destOrd="0" parTransId="{6EEA3D8A-8663-F244-BE40-B20A85E3122F}" sibTransId="{6C0915C2-BC0C-B843-86AE-DF82673D7425}"/>
    <dgm:cxn modelId="{D8D2372F-668C-CD4A-B3C6-9F431B0FA479}" srcId="{EB5F24DF-5E10-2E4A-8BDA-D0F964C9D35B}" destId="{6C42DC76-2BC5-914E-9ABB-198CEE37C663}" srcOrd="0" destOrd="0" parTransId="{B18BE029-8910-554F-8EB8-58FAF117D914}" sibTransId="{AEEE431F-049A-EC4B-884D-ACF2B2557B7F}"/>
    <dgm:cxn modelId="{1471C73D-51F9-F94C-A74B-4276FE6F305A}" srcId="{EB5F24DF-5E10-2E4A-8BDA-D0F964C9D35B}" destId="{D4A78DFF-96CF-F643-81FB-309377822F6E}" srcOrd="2" destOrd="0" parTransId="{364055BB-4A15-904C-A70E-D10D013904C9}" sibTransId="{94A3EBC8-D770-814E-A449-24D11B1D8BA2}"/>
    <dgm:cxn modelId="{A4F3C33F-62FD-E449-8129-594CC950350D}" srcId="{EB5F24DF-5E10-2E4A-8BDA-D0F964C9D35B}" destId="{7A2A83BC-4D92-234D-9324-D06D25295126}" srcOrd="1" destOrd="0" parTransId="{62E0EBD9-95C9-E64D-AA05-BF910C51C38F}" sibTransId="{C13AB96F-721E-0A47-B260-3FD490A0CAAA}"/>
    <dgm:cxn modelId="{B600FE48-CB44-224E-9D3F-3A81588FD941}" srcId="{B3814482-7BF4-724B-B4D0-B26E4D6F4DF3}" destId="{EB5F24DF-5E10-2E4A-8BDA-D0F964C9D35B}" srcOrd="0" destOrd="0" parTransId="{6C6B8E9D-6DBE-FE41-9CD5-A268EFD8399E}" sibTransId="{D952C920-5EF8-904A-B74A-3F0D30C3F60C}"/>
    <dgm:cxn modelId="{9956345B-129D-1B46-B501-8FD6FD089487}" type="presOf" srcId="{6C42DC76-2BC5-914E-9ABB-198CEE37C663}" destId="{2DF29398-E50D-1843-AC02-7B6CA2D50A8B}" srcOrd="0" destOrd="0" presId="urn:microsoft.com/office/officeart/2005/8/layout/lProcess3"/>
    <dgm:cxn modelId="{D57B047E-93FA-1846-92CF-5AB272EB8A92}" srcId="{826EE047-1016-8F44-8F8F-A4DAFD37C1F8}" destId="{5F9CB023-3C97-E440-BF72-6BEE085382E5}" srcOrd="2" destOrd="0" parTransId="{DBABC544-D241-0A46-9536-BC22D9327704}" sibTransId="{E3B21023-443E-DC4D-A626-4D4034D418AF}"/>
    <dgm:cxn modelId="{9F5E6186-A996-534B-8483-FB1DDFF9AFA2}" type="presOf" srcId="{2E821CDD-304F-0048-BB4A-7E9E7235A4FA}" destId="{0DCB4427-2BCA-CD48-B452-9E8C1A93A387}" srcOrd="0" destOrd="0" presId="urn:microsoft.com/office/officeart/2005/8/layout/lProcess3"/>
    <dgm:cxn modelId="{64FD78A8-0E73-714B-B45B-69F0802B9923}" srcId="{826EE047-1016-8F44-8F8F-A4DAFD37C1F8}" destId="{2E821CDD-304F-0048-BB4A-7E9E7235A4FA}" srcOrd="1" destOrd="0" parTransId="{995DA3AC-F01A-BD48-841F-F73D9BA57F5D}" sibTransId="{1AE7B5DB-2EA0-7C40-AFE6-F865CF285F79}"/>
    <dgm:cxn modelId="{CF8CEEAD-3B26-9E49-80F8-6EC2CFB74EF9}" type="presOf" srcId="{7A2A83BC-4D92-234D-9324-D06D25295126}" destId="{CB97C0BD-5B33-9049-943E-54B2E51F5E63}" srcOrd="0" destOrd="0" presId="urn:microsoft.com/office/officeart/2005/8/layout/lProcess3"/>
    <dgm:cxn modelId="{4002B8AE-1431-E34A-B4D8-7B75C588BF5C}" type="presOf" srcId="{5F9CB023-3C97-E440-BF72-6BEE085382E5}" destId="{C3B21103-C39A-DD4B-AC3A-A1F81C081867}" srcOrd="0" destOrd="0" presId="urn:microsoft.com/office/officeart/2005/8/layout/lProcess3"/>
    <dgm:cxn modelId="{1B92D1E8-FFEB-B44C-ADD8-2ACA30F64B39}" srcId="{826EE047-1016-8F44-8F8F-A4DAFD37C1F8}" destId="{4CFFCF16-6F41-6141-A3A8-261DB8A11310}" srcOrd="0" destOrd="0" parTransId="{B01A149F-A148-3744-B10B-5E0D22DBC316}" sibTransId="{CD50B10C-5A8D-B246-A489-F3C2E9B6DB92}"/>
    <dgm:cxn modelId="{079E35EE-8710-E24F-968D-500593EAEE31}" type="presOf" srcId="{EB5F24DF-5E10-2E4A-8BDA-D0F964C9D35B}" destId="{ADB8BE75-A665-6B45-A485-AE5DD6EF214F}" srcOrd="0" destOrd="0" presId="urn:microsoft.com/office/officeart/2005/8/layout/lProcess3"/>
    <dgm:cxn modelId="{1A2C89F6-3E6C-C245-859B-72001E3EF9BA}" type="presOf" srcId="{D4A78DFF-96CF-F643-81FB-309377822F6E}" destId="{AF4CF500-4695-6C47-AF0F-EA8629A26A13}" srcOrd="0" destOrd="0" presId="urn:microsoft.com/office/officeart/2005/8/layout/lProcess3"/>
    <dgm:cxn modelId="{7D264AFA-6953-464A-97AC-DE1E85EF9695}" type="presOf" srcId="{4CFFCF16-6F41-6141-A3A8-261DB8A11310}" destId="{D3B4C029-A987-5940-B1CF-88D5AD3747B1}" srcOrd="0" destOrd="0" presId="urn:microsoft.com/office/officeart/2005/8/layout/lProcess3"/>
    <dgm:cxn modelId="{C2F9AAC1-8587-BA40-A030-11F6D668D8B4}" type="presParOf" srcId="{6FF483A7-EFFD-5C4D-A506-E29E1F644D87}" destId="{628B4856-1882-764E-8363-7DBF0DB2BFF1}" srcOrd="0" destOrd="0" presId="urn:microsoft.com/office/officeart/2005/8/layout/lProcess3"/>
    <dgm:cxn modelId="{0F9DDA01-DAF9-5540-B60F-99391A5E925B}" type="presParOf" srcId="{628B4856-1882-764E-8363-7DBF0DB2BFF1}" destId="{ADB8BE75-A665-6B45-A485-AE5DD6EF214F}" srcOrd="0" destOrd="0" presId="urn:microsoft.com/office/officeart/2005/8/layout/lProcess3"/>
    <dgm:cxn modelId="{6AF6C44B-F58D-084F-84F0-88102D4C9C7C}" type="presParOf" srcId="{628B4856-1882-764E-8363-7DBF0DB2BFF1}" destId="{873A8454-F4B0-CB4E-9BD5-B5E2552EC83D}" srcOrd="1" destOrd="0" presId="urn:microsoft.com/office/officeart/2005/8/layout/lProcess3"/>
    <dgm:cxn modelId="{394D20D1-937C-A045-921F-B4D0843E77CD}" type="presParOf" srcId="{628B4856-1882-764E-8363-7DBF0DB2BFF1}" destId="{2DF29398-E50D-1843-AC02-7B6CA2D50A8B}" srcOrd="2" destOrd="0" presId="urn:microsoft.com/office/officeart/2005/8/layout/lProcess3"/>
    <dgm:cxn modelId="{E46F3AC9-EF59-4348-A1CC-37E6EA5F8D73}" type="presParOf" srcId="{628B4856-1882-764E-8363-7DBF0DB2BFF1}" destId="{81C0318E-944A-3A4D-93A0-39714D5F98C1}" srcOrd="3" destOrd="0" presId="urn:microsoft.com/office/officeart/2005/8/layout/lProcess3"/>
    <dgm:cxn modelId="{F3C8CCD6-E7FD-0741-9E19-CC0612A2E4FA}" type="presParOf" srcId="{628B4856-1882-764E-8363-7DBF0DB2BFF1}" destId="{CB97C0BD-5B33-9049-943E-54B2E51F5E63}" srcOrd="4" destOrd="0" presId="urn:microsoft.com/office/officeart/2005/8/layout/lProcess3"/>
    <dgm:cxn modelId="{329CFCE1-92E2-B145-A737-681CD6B64F9A}" type="presParOf" srcId="{628B4856-1882-764E-8363-7DBF0DB2BFF1}" destId="{3486C355-84FD-5743-8672-E41E9FCCF429}" srcOrd="5" destOrd="0" presId="urn:microsoft.com/office/officeart/2005/8/layout/lProcess3"/>
    <dgm:cxn modelId="{346C9071-0223-2046-9BE2-40FC1B4CAE15}" type="presParOf" srcId="{628B4856-1882-764E-8363-7DBF0DB2BFF1}" destId="{AF4CF500-4695-6C47-AF0F-EA8629A26A13}" srcOrd="6" destOrd="0" presId="urn:microsoft.com/office/officeart/2005/8/layout/lProcess3"/>
    <dgm:cxn modelId="{15A1D6D3-D93F-DA4E-BB2C-89926D3CD61E}" type="presParOf" srcId="{6FF483A7-EFFD-5C4D-A506-E29E1F644D87}" destId="{6DD39183-4A79-5C4A-BBBF-4B45207EC226}" srcOrd="1" destOrd="0" presId="urn:microsoft.com/office/officeart/2005/8/layout/lProcess3"/>
    <dgm:cxn modelId="{09B4FEF6-F471-D34D-9916-DBB629B545F1}" type="presParOf" srcId="{6FF483A7-EFFD-5C4D-A506-E29E1F644D87}" destId="{BBE4D5D8-BCFB-0247-B4F6-F9FCC9D74E53}" srcOrd="2" destOrd="0" presId="urn:microsoft.com/office/officeart/2005/8/layout/lProcess3"/>
    <dgm:cxn modelId="{BE8EE1EA-2004-2F4C-9512-F889DFB8330C}" type="presParOf" srcId="{BBE4D5D8-BCFB-0247-B4F6-F9FCC9D74E53}" destId="{7003DCFB-7857-854F-B236-F16BF9853EAB}" srcOrd="0" destOrd="0" presId="urn:microsoft.com/office/officeart/2005/8/layout/lProcess3"/>
    <dgm:cxn modelId="{9A6B5394-1E12-6F47-84C9-40806D45CD56}" type="presParOf" srcId="{BBE4D5D8-BCFB-0247-B4F6-F9FCC9D74E53}" destId="{4895CD02-54C6-2845-84FA-D0A647512E0F}" srcOrd="1" destOrd="0" presId="urn:microsoft.com/office/officeart/2005/8/layout/lProcess3"/>
    <dgm:cxn modelId="{FDC7750C-89A0-7F43-9483-A2B43503A152}" type="presParOf" srcId="{BBE4D5D8-BCFB-0247-B4F6-F9FCC9D74E53}" destId="{D3B4C029-A987-5940-B1CF-88D5AD3747B1}" srcOrd="2" destOrd="0" presId="urn:microsoft.com/office/officeart/2005/8/layout/lProcess3"/>
    <dgm:cxn modelId="{9CFE1D8C-9CEB-7241-A164-E05321C960AC}" type="presParOf" srcId="{BBE4D5D8-BCFB-0247-B4F6-F9FCC9D74E53}" destId="{299763F4-EB4A-324F-82E6-F26822112C21}" srcOrd="3" destOrd="0" presId="urn:microsoft.com/office/officeart/2005/8/layout/lProcess3"/>
    <dgm:cxn modelId="{4D606B3E-6DF3-434B-935A-8F7081788768}" type="presParOf" srcId="{BBE4D5D8-BCFB-0247-B4F6-F9FCC9D74E53}" destId="{0DCB4427-2BCA-CD48-B452-9E8C1A93A387}" srcOrd="4" destOrd="0" presId="urn:microsoft.com/office/officeart/2005/8/layout/lProcess3"/>
    <dgm:cxn modelId="{E166EB5D-9008-D645-96CC-4DF51F266566}" type="presParOf" srcId="{BBE4D5D8-BCFB-0247-B4F6-F9FCC9D74E53}" destId="{78A52061-5247-9046-AC5C-51B6EF4248C3}" srcOrd="5" destOrd="0" presId="urn:microsoft.com/office/officeart/2005/8/layout/lProcess3"/>
    <dgm:cxn modelId="{9A9F8563-2E29-404F-845C-E55FA1AF2ADF}" type="presParOf" srcId="{BBE4D5D8-BCFB-0247-B4F6-F9FCC9D74E53}" destId="{C3B21103-C39A-DD4B-AC3A-A1F81C08186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C7EB-93B2-444C-83C7-098FB7638D8A}">
      <dsp:nvSpPr>
        <dsp:cNvPr id="0" name=""/>
        <dsp:cNvSpPr/>
      </dsp:nvSpPr>
      <dsp:spPr>
        <a:xfrm>
          <a:off x="0" y="587196"/>
          <a:ext cx="3086904" cy="18521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PT" sz="2600" kern="1200" dirty="0" err="1"/>
            <a:t>Close</a:t>
          </a:r>
          <a:r>
            <a:rPr lang="pt-PT" sz="2600" kern="1200" dirty="0"/>
            <a:t> </a:t>
          </a:r>
          <a:r>
            <a:rPr lang="pt-PT" sz="2600" kern="1200" dirty="0" err="1"/>
            <a:t>the</a:t>
          </a:r>
          <a:r>
            <a:rPr lang="pt-PT" sz="2600" kern="1200" dirty="0"/>
            <a:t> data gap </a:t>
          </a:r>
          <a:r>
            <a:rPr lang="pt-PT" sz="2600" kern="1200" dirty="0" err="1"/>
            <a:t>on</a:t>
          </a:r>
          <a:r>
            <a:rPr lang="pt-PT" sz="2600" kern="1200" dirty="0"/>
            <a:t> </a:t>
          </a:r>
          <a:r>
            <a:rPr lang="pt-PT" sz="2600" kern="1200" dirty="0" err="1"/>
            <a:t>quality</a:t>
          </a:r>
          <a:r>
            <a:rPr lang="pt-PT" sz="2600" kern="1200" dirty="0"/>
            <a:t> </a:t>
          </a:r>
          <a:r>
            <a:rPr lang="pt-PT" sz="2600" kern="1200" dirty="0" err="1"/>
            <a:t>of</a:t>
          </a:r>
          <a:r>
            <a:rPr lang="pt-PT" sz="2600" kern="1200" dirty="0"/>
            <a:t> HE </a:t>
          </a:r>
          <a:r>
            <a:rPr lang="pt-PT" sz="2600" kern="1200" dirty="0" err="1"/>
            <a:t>internationalisation</a:t>
          </a:r>
          <a:endParaRPr lang="pt-PT" sz="2600" kern="1200" dirty="0"/>
        </a:p>
      </dsp:txBody>
      <dsp:txXfrm>
        <a:off x="0" y="587196"/>
        <a:ext cx="3086904" cy="1852142"/>
      </dsp:txXfrm>
    </dsp:sp>
    <dsp:sp modelId="{70B21070-D5DC-DE49-B87D-C7E01F7AB4BF}">
      <dsp:nvSpPr>
        <dsp:cNvPr id="0" name=""/>
        <dsp:cNvSpPr/>
      </dsp:nvSpPr>
      <dsp:spPr>
        <a:xfrm>
          <a:off x="3395595" y="587196"/>
          <a:ext cx="3086904" cy="18521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PT" sz="2600" kern="1200" dirty="0" err="1"/>
            <a:t>Enhance</a:t>
          </a:r>
          <a:r>
            <a:rPr lang="pt-PT" sz="2600" kern="1200" dirty="0"/>
            <a:t> </a:t>
          </a:r>
          <a:r>
            <a:rPr lang="pt-PT" sz="2600" kern="1200" dirty="0" err="1"/>
            <a:t>students</a:t>
          </a:r>
          <a:r>
            <a:rPr lang="pt-PT" sz="2600" kern="1200" dirty="0"/>
            <a:t>' </a:t>
          </a:r>
          <a:r>
            <a:rPr lang="pt-PT" sz="2600" kern="1200" dirty="0" err="1"/>
            <a:t>academic</a:t>
          </a:r>
          <a:r>
            <a:rPr lang="pt-PT" sz="2600" kern="1200" dirty="0"/>
            <a:t> </a:t>
          </a:r>
          <a:r>
            <a:rPr lang="pt-PT" sz="2600" kern="1200" dirty="0" err="1"/>
            <a:t>experience</a:t>
          </a:r>
          <a:endParaRPr lang="pt-PT" sz="2600" kern="1200" dirty="0"/>
        </a:p>
      </dsp:txBody>
      <dsp:txXfrm>
        <a:off x="3395595" y="587196"/>
        <a:ext cx="3086904" cy="1852142"/>
      </dsp:txXfrm>
    </dsp:sp>
    <dsp:sp modelId="{69ADF1B2-832D-7845-A610-9E141C94FD00}">
      <dsp:nvSpPr>
        <dsp:cNvPr id="0" name=""/>
        <dsp:cNvSpPr/>
      </dsp:nvSpPr>
      <dsp:spPr>
        <a:xfrm>
          <a:off x="6791190" y="587196"/>
          <a:ext cx="3086904" cy="18521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PT" sz="2600" kern="1200" dirty="0" err="1"/>
            <a:t>Allow</a:t>
          </a:r>
          <a:r>
            <a:rPr lang="pt-PT" sz="2600" kern="1200" dirty="0"/>
            <a:t> </a:t>
          </a:r>
          <a:r>
            <a:rPr lang="pt-PT" sz="2600" kern="1200" dirty="0" err="1"/>
            <a:t>HEIs</a:t>
          </a:r>
          <a:r>
            <a:rPr lang="pt-PT" sz="2600" kern="1200" dirty="0"/>
            <a:t> to </a:t>
          </a:r>
          <a:r>
            <a:rPr lang="pt-PT" sz="2600" kern="1200" dirty="0" err="1"/>
            <a:t>assess</a:t>
          </a:r>
          <a:r>
            <a:rPr lang="pt-PT" sz="2600" kern="1200" dirty="0"/>
            <a:t> </a:t>
          </a:r>
          <a:r>
            <a:rPr lang="pt-PT" sz="2600" kern="1200" dirty="0" err="1"/>
            <a:t>and</a:t>
          </a:r>
          <a:r>
            <a:rPr lang="pt-PT" sz="2600" kern="1200" dirty="0"/>
            <a:t> monitor </a:t>
          </a:r>
          <a:r>
            <a:rPr lang="pt-PT" sz="2600" kern="1200" dirty="0" err="1"/>
            <a:t>institutional</a:t>
          </a:r>
          <a:r>
            <a:rPr lang="pt-PT" sz="2600" kern="1200" dirty="0"/>
            <a:t> performance</a:t>
          </a:r>
        </a:p>
      </dsp:txBody>
      <dsp:txXfrm>
        <a:off x="6791190" y="587196"/>
        <a:ext cx="3086904" cy="1852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EF113-83BC-6B4B-A386-2AA3F65F8507}">
      <dsp:nvSpPr>
        <dsp:cNvPr id="0" name=""/>
        <dsp:cNvSpPr/>
      </dsp:nvSpPr>
      <dsp:spPr>
        <a:xfrm rot="10800000">
          <a:off x="2217017" y="389"/>
          <a:ext cx="7896423" cy="9122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88" tIns="95250" rIns="177800" bIns="95250" numCol="1" spcCol="1270" anchor="ctr" anchorCtr="0">
          <a:noAutofit/>
        </a:bodyPr>
        <a:lstStyle/>
        <a:p>
          <a:pPr marL="0" lvl="0" indent="0" algn="l" defTabSz="1111250">
            <a:lnSpc>
              <a:spcPct val="90000"/>
            </a:lnSpc>
            <a:spcBef>
              <a:spcPct val="0"/>
            </a:spcBef>
            <a:spcAft>
              <a:spcPct val="35000"/>
            </a:spcAft>
            <a:buNone/>
          </a:pPr>
          <a:r>
            <a:rPr lang="pt-PT" sz="2500" kern="1200" dirty="0" err="1"/>
            <a:t>Evaluation</a:t>
          </a:r>
          <a:r>
            <a:rPr lang="pt-PT" sz="2500" kern="1200" dirty="0"/>
            <a:t> </a:t>
          </a:r>
          <a:r>
            <a:rPr lang="pt-PT" sz="2500" kern="1200" dirty="0" err="1"/>
            <a:t>methodology</a:t>
          </a:r>
          <a:r>
            <a:rPr lang="pt-PT" sz="2500" kern="1200" dirty="0"/>
            <a:t> for </a:t>
          </a:r>
          <a:r>
            <a:rPr lang="pt-PT" sz="2500" kern="1200" dirty="0" err="1"/>
            <a:t>courses</a:t>
          </a:r>
          <a:r>
            <a:rPr lang="pt-PT" sz="2500" kern="1200" dirty="0"/>
            <a:t> </a:t>
          </a:r>
          <a:r>
            <a:rPr lang="pt-PT" sz="2500" kern="1200" dirty="0" err="1"/>
            <a:t>offered</a:t>
          </a:r>
          <a:r>
            <a:rPr lang="pt-PT" sz="2500" kern="1200" dirty="0"/>
            <a:t> to Erasmus+ </a:t>
          </a:r>
          <a:r>
            <a:rPr lang="pt-PT" sz="2500" kern="1200" dirty="0" err="1"/>
            <a:t>students</a:t>
          </a:r>
          <a:endParaRPr lang="pt-PT" sz="2500" kern="1200" dirty="0"/>
        </a:p>
      </dsp:txBody>
      <dsp:txXfrm rot="10800000">
        <a:off x="2445086" y="389"/>
        <a:ext cx="7668354" cy="912276"/>
      </dsp:txXfrm>
    </dsp:sp>
    <dsp:sp modelId="{64ABEE5A-2E33-8847-B8E4-F6D761065BA7}">
      <dsp:nvSpPr>
        <dsp:cNvPr id="0" name=""/>
        <dsp:cNvSpPr/>
      </dsp:nvSpPr>
      <dsp:spPr>
        <a:xfrm>
          <a:off x="1760879" y="389"/>
          <a:ext cx="912276" cy="91227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2DA0CB-0ABD-4943-AA89-B08679983E1D}">
      <dsp:nvSpPr>
        <dsp:cNvPr id="0" name=""/>
        <dsp:cNvSpPr/>
      </dsp:nvSpPr>
      <dsp:spPr>
        <a:xfrm rot="10800000">
          <a:off x="2217017" y="1140734"/>
          <a:ext cx="7896423" cy="9122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88" tIns="95250" rIns="177800" bIns="95250" numCol="1" spcCol="1270" anchor="t" anchorCtr="0">
          <a:noAutofit/>
        </a:bodyPr>
        <a:lstStyle/>
        <a:p>
          <a:pPr marL="0" lvl="0" indent="0" algn="l" defTabSz="1111250">
            <a:lnSpc>
              <a:spcPct val="90000"/>
            </a:lnSpc>
            <a:spcBef>
              <a:spcPct val="0"/>
            </a:spcBef>
            <a:spcAft>
              <a:spcPct val="35000"/>
            </a:spcAft>
            <a:buNone/>
          </a:pPr>
          <a:r>
            <a:rPr lang="pt-PT" sz="2500" kern="1200" dirty="0"/>
            <a:t>Online </a:t>
          </a:r>
          <a:r>
            <a:rPr lang="pt-PT" sz="2500" kern="1200" dirty="0" err="1"/>
            <a:t>course</a:t>
          </a:r>
          <a:r>
            <a:rPr lang="pt-PT" sz="2500" kern="1200" dirty="0"/>
            <a:t> </a:t>
          </a:r>
          <a:r>
            <a:rPr lang="pt-PT" sz="2500" kern="1200" dirty="0" err="1"/>
            <a:t>evaluation</a:t>
          </a:r>
          <a:r>
            <a:rPr lang="pt-PT" sz="2500" kern="1200" dirty="0"/>
            <a:t> </a:t>
          </a:r>
          <a:r>
            <a:rPr lang="pt-PT" sz="2500" kern="1200" dirty="0" err="1"/>
            <a:t>tool</a:t>
          </a:r>
          <a:endParaRPr lang="pt-PT" sz="2500" kern="1200" dirty="0"/>
        </a:p>
        <a:p>
          <a:pPr marL="228600" lvl="1" indent="-228600" algn="l" defTabSz="889000">
            <a:lnSpc>
              <a:spcPct val="90000"/>
            </a:lnSpc>
            <a:spcBef>
              <a:spcPct val="0"/>
            </a:spcBef>
            <a:spcAft>
              <a:spcPct val="15000"/>
            </a:spcAft>
            <a:buChar char="•"/>
          </a:pPr>
          <a:r>
            <a:rPr lang="pt-PT" sz="2000" kern="1200" dirty="0" err="1"/>
            <a:t>Connected</a:t>
          </a:r>
          <a:r>
            <a:rPr lang="pt-PT" sz="2000" kern="1200" dirty="0"/>
            <a:t> to </a:t>
          </a:r>
          <a:r>
            <a:rPr lang="pt-PT" sz="2000" kern="1200" dirty="0" err="1"/>
            <a:t>the</a:t>
          </a:r>
          <a:r>
            <a:rPr lang="pt-PT" sz="2000" kern="1200" dirty="0"/>
            <a:t> Online </a:t>
          </a:r>
          <a:r>
            <a:rPr lang="pt-PT" sz="2000" kern="1200" dirty="0" err="1"/>
            <a:t>Learning</a:t>
          </a:r>
          <a:r>
            <a:rPr lang="pt-PT" sz="2000" kern="1200" dirty="0"/>
            <a:t> </a:t>
          </a:r>
          <a:r>
            <a:rPr lang="pt-PT" sz="2000" kern="1200" dirty="0" err="1"/>
            <a:t>Agreeement</a:t>
          </a:r>
          <a:r>
            <a:rPr lang="pt-PT" sz="2000" kern="1200" dirty="0"/>
            <a:t> (OLA)</a:t>
          </a:r>
        </a:p>
      </dsp:txBody>
      <dsp:txXfrm rot="10800000">
        <a:off x="2445086" y="1140734"/>
        <a:ext cx="7668354" cy="912276"/>
      </dsp:txXfrm>
    </dsp:sp>
    <dsp:sp modelId="{BAD0646E-A9F2-3E4A-932C-2BBB46361512}">
      <dsp:nvSpPr>
        <dsp:cNvPr id="0" name=""/>
        <dsp:cNvSpPr/>
      </dsp:nvSpPr>
      <dsp:spPr>
        <a:xfrm>
          <a:off x="1760879" y="1140734"/>
          <a:ext cx="912276" cy="91227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9A0E4-51D6-5944-8664-B5B539AF91A2}">
      <dsp:nvSpPr>
        <dsp:cNvPr id="0" name=""/>
        <dsp:cNvSpPr/>
      </dsp:nvSpPr>
      <dsp:spPr>
        <a:xfrm rot="10800000">
          <a:off x="2217017" y="2281080"/>
          <a:ext cx="7896423" cy="9122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88" tIns="95250" rIns="177800" bIns="95250" numCol="1" spcCol="1270" anchor="t" anchorCtr="0">
          <a:noAutofit/>
        </a:bodyPr>
        <a:lstStyle/>
        <a:p>
          <a:pPr marL="0" lvl="0" indent="0" algn="l" defTabSz="1111250">
            <a:lnSpc>
              <a:spcPct val="90000"/>
            </a:lnSpc>
            <a:spcBef>
              <a:spcPct val="0"/>
            </a:spcBef>
            <a:spcAft>
              <a:spcPct val="35000"/>
            </a:spcAft>
            <a:buNone/>
          </a:pPr>
          <a:r>
            <a:rPr lang="pt-PT" sz="2500" kern="1200" dirty="0"/>
            <a:t>Training </a:t>
          </a:r>
          <a:r>
            <a:rPr lang="pt-PT" sz="2500" kern="1200" dirty="0" err="1"/>
            <a:t>sessions</a:t>
          </a:r>
          <a:r>
            <a:rPr lang="pt-PT" sz="2500" kern="1200" dirty="0"/>
            <a:t> </a:t>
          </a:r>
          <a:r>
            <a:rPr lang="pt-PT" sz="2500" kern="1200" dirty="0" err="1"/>
            <a:t>and</a:t>
          </a:r>
          <a:r>
            <a:rPr lang="pt-PT" sz="2500" kern="1200" dirty="0"/>
            <a:t> </a:t>
          </a:r>
          <a:r>
            <a:rPr lang="pt-PT" sz="2500" kern="1200" dirty="0" err="1"/>
            <a:t>materials</a:t>
          </a:r>
          <a:endParaRPr lang="pt-LU" sz="2500" kern="1200" dirty="0"/>
        </a:p>
        <a:p>
          <a:pPr marL="228600" lvl="1" indent="-228600" algn="l" defTabSz="889000">
            <a:lnSpc>
              <a:spcPct val="90000"/>
            </a:lnSpc>
            <a:spcBef>
              <a:spcPct val="0"/>
            </a:spcBef>
            <a:spcAft>
              <a:spcPct val="15000"/>
            </a:spcAft>
            <a:buChar char="•"/>
          </a:pPr>
          <a:r>
            <a:rPr lang="pt-PT" sz="2000" kern="1200" dirty="0" err="1"/>
            <a:t>Supporting</a:t>
          </a:r>
          <a:r>
            <a:rPr lang="pt-PT" sz="2000" kern="1200" dirty="0"/>
            <a:t> </a:t>
          </a:r>
          <a:r>
            <a:rPr lang="pt-PT" sz="2000" kern="1200" dirty="0" err="1"/>
            <a:t>HEIs</a:t>
          </a:r>
          <a:r>
            <a:rPr lang="pt-PT" sz="2000" kern="1200" dirty="0"/>
            <a:t> in </a:t>
          </a:r>
          <a:r>
            <a:rPr lang="pt-PT" sz="2000" kern="1200" dirty="0" err="1"/>
            <a:t>using</a:t>
          </a:r>
          <a:r>
            <a:rPr lang="pt-PT" sz="2000" kern="1200" dirty="0"/>
            <a:t> </a:t>
          </a:r>
          <a:r>
            <a:rPr lang="pt-PT" sz="2000" kern="1200" dirty="0" err="1"/>
            <a:t>the</a:t>
          </a:r>
          <a:r>
            <a:rPr lang="pt-PT" sz="2000" kern="1200" dirty="0"/>
            <a:t> </a:t>
          </a:r>
          <a:r>
            <a:rPr lang="pt-PT" sz="2000" kern="1200" dirty="0" err="1"/>
            <a:t>tool</a:t>
          </a:r>
          <a:r>
            <a:rPr lang="pt-PT" sz="2000" kern="1200" dirty="0"/>
            <a:t> </a:t>
          </a:r>
          <a:r>
            <a:rPr lang="pt-PT" sz="2000" kern="1200" dirty="0" err="1"/>
            <a:t>effectively</a:t>
          </a:r>
          <a:endParaRPr lang="pt-LU" sz="2000" kern="1200" dirty="0"/>
        </a:p>
      </dsp:txBody>
      <dsp:txXfrm rot="10800000">
        <a:off x="2445086" y="2281080"/>
        <a:ext cx="7668354" cy="912276"/>
      </dsp:txXfrm>
    </dsp:sp>
    <dsp:sp modelId="{FA1FD233-B405-9B4D-87AF-6837DC224456}">
      <dsp:nvSpPr>
        <dsp:cNvPr id="0" name=""/>
        <dsp:cNvSpPr/>
      </dsp:nvSpPr>
      <dsp:spPr>
        <a:xfrm>
          <a:off x="1760879" y="2281080"/>
          <a:ext cx="912276" cy="91227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8BE75-A665-6B45-A485-AE5DD6EF214F}">
      <dsp:nvSpPr>
        <dsp:cNvPr id="0" name=""/>
        <dsp:cNvSpPr/>
      </dsp:nvSpPr>
      <dsp:spPr>
        <a:xfrm>
          <a:off x="6583" y="552032"/>
          <a:ext cx="3377475" cy="13509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pt-PT" sz="3000" kern="1200" dirty="0"/>
            <a:t>For </a:t>
          </a:r>
          <a:r>
            <a:rPr lang="pt-PT" sz="3000" kern="1200" dirty="0" err="1"/>
            <a:t>students</a:t>
          </a:r>
          <a:endParaRPr lang="pt-PT" sz="3000" kern="1200" dirty="0"/>
        </a:p>
      </dsp:txBody>
      <dsp:txXfrm>
        <a:off x="682078" y="552032"/>
        <a:ext cx="2026485" cy="1350990"/>
      </dsp:txXfrm>
    </dsp:sp>
    <dsp:sp modelId="{2DF29398-E50D-1843-AC02-7B6CA2D50A8B}">
      <dsp:nvSpPr>
        <dsp:cNvPr id="0" name=""/>
        <dsp:cNvSpPr/>
      </dsp:nvSpPr>
      <dsp:spPr>
        <a:xfrm>
          <a:off x="2944987" y="666866"/>
          <a:ext cx="2803304" cy="1121321"/>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PT" sz="1500" kern="1200" dirty="0" err="1"/>
            <a:t>Ensures</a:t>
          </a:r>
          <a:r>
            <a:rPr lang="pt-PT" sz="1500" kern="1200" dirty="0"/>
            <a:t> </a:t>
          </a:r>
          <a:r>
            <a:rPr lang="pt-PT" sz="1500" kern="1200" dirty="0" err="1"/>
            <a:t>their</a:t>
          </a:r>
          <a:r>
            <a:rPr lang="pt-PT" sz="1500" kern="1200" dirty="0"/>
            <a:t> </a:t>
          </a:r>
          <a:r>
            <a:rPr lang="pt-PT" sz="1500" kern="1200" dirty="0" err="1"/>
            <a:t>voices</a:t>
          </a:r>
          <a:r>
            <a:rPr lang="pt-PT" sz="1500" kern="1200" dirty="0"/>
            <a:t> are </a:t>
          </a:r>
          <a:r>
            <a:rPr lang="pt-PT" sz="1500" kern="1200" dirty="0" err="1"/>
            <a:t>heard</a:t>
          </a:r>
          <a:endParaRPr lang="pt-PT" sz="1500" kern="1200" dirty="0"/>
        </a:p>
      </dsp:txBody>
      <dsp:txXfrm>
        <a:off x="3505648" y="666866"/>
        <a:ext cx="1681983" cy="1121321"/>
      </dsp:txXfrm>
    </dsp:sp>
    <dsp:sp modelId="{CB97C0BD-5B33-9049-943E-54B2E51F5E63}">
      <dsp:nvSpPr>
        <dsp:cNvPr id="0" name=""/>
        <dsp:cNvSpPr/>
      </dsp:nvSpPr>
      <dsp:spPr>
        <a:xfrm>
          <a:off x="5355829" y="666866"/>
          <a:ext cx="2803304" cy="1121321"/>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PT" sz="1500" kern="1200" dirty="0" err="1"/>
            <a:t>Increases</a:t>
          </a:r>
          <a:r>
            <a:rPr lang="pt-PT" sz="1500" kern="1200" dirty="0"/>
            <a:t> </a:t>
          </a:r>
          <a:r>
            <a:rPr lang="pt-PT" sz="1500" kern="1200" dirty="0" err="1"/>
            <a:t>the</a:t>
          </a:r>
          <a:r>
            <a:rPr lang="pt-PT" sz="1500" kern="1200" dirty="0"/>
            <a:t> </a:t>
          </a:r>
          <a:r>
            <a:rPr lang="pt-PT" sz="1500" kern="1200" dirty="0" err="1"/>
            <a:t>quality</a:t>
          </a:r>
          <a:r>
            <a:rPr lang="pt-PT" sz="1500" kern="1200" dirty="0"/>
            <a:t> </a:t>
          </a:r>
          <a:r>
            <a:rPr lang="pt-PT" sz="1500" kern="1200" dirty="0" err="1"/>
            <a:t>of</a:t>
          </a:r>
          <a:r>
            <a:rPr lang="pt-PT" sz="1500" kern="1200" dirty="0"/>
            <a:t> </a:t>
          </a:r>
          <a:r>
            <a:rPr lang="pt-PT" sz="1500" kern="1200" dirty="0" err="1"/>
            <a:t>the</a:t>
          </a:r>
          <a:r>
            <a:rPr lang="pt-PT" sz="1500" kern="1200" dirty="0"/>
            <a:t> </a:t>
          </a:r>
          <a:r>
            <a:rPr lang="pt-PT" sz="1500" kern="1200" dirty="0" err="1"/>
            <a:t>mobility</a:t>
          </a:r>
          <a:r>
            <a:rPr lang="pt-PT" sz="1500" kern="1200" dirty="0"/>
            <a:t> </a:t>
          </a:r>
          <a:r>
            <a:rPr lang="pt-PT" sz="1500" kern="1200" dirty="0" err="1"/>
            <a:t>experience</a:t>
          </a:r>
          <a:endParaRPr lang="pt-PT" sz="1500" kern="1200" dirty="0"/>
        </a:p>
      </dsp:txBody>
      <dsp:txXfrm>
        <a:off x="5916490" y="666866"/>
        <a:ext cx="1681983" cy="1121321"/>
      </dsp:txXfrm>
    </dsp:sp>
    <dsp:sp modelId="{AF4CF500-4695-6C47-AF0F-EA8629A26A13}">
      <dsp:nvSpPr>
        <dsp:cNvPr id="0" name=""/>
        <dsp:cNvSpPr/>
      </dsp:nvSpPr>
      <dsp:spPr>
        <a:xfrm>
          <a:off x="7766670" y="666866"/>
          <a:ext cx="2803304" cy="1121321"/>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PT" sz="1500" kern="1200" dirty="0" err="1"/>
            <a:t>Encourages</a:t>
          </a:r>
          <a:r>
            <a:rPr lang="pt-PT" sz="1500" kern="1200" dirty="0"/>
            <a:t> </a:t>
          </a:r>
          <a:r>
            <a:rPr lang="pt-PT" sz="1500" kern="1200" dirty="0" err="1"/>
            <a:t>informed</a:t>
          </a:r>
          <a:r>
            <a:rPr lang="pt-PT" sz="1500" kern="1200" dirty="0"/>
            <a:t> </a:t>
          </a:r>
          <a:r>
            <a:rPr lang="pt-PT" sz="1500" kern="1200" dirty="0" err="1"/>
            <a:t>decisions</a:t>
          </a:r>
          <a:r>
            <a:rPr lang="pt-PT" sz="1500" kern="1200" dirty="0"/>
            <a:t> </a:t>
          </a:r>
          <a:r>
            <a:rPr lang="pt-PT" sz="1500" kern="1200" dirty="0" err="1"/>
            <a:t>on</a:t>
          </a:r>
          <a:r>
            <a:rPr lang="pt-PT" sz="1500" kern="1200" dirty="0"/>
            <a:t> </a:t>
          </a:r>
          <a:r>
            <a:rPr lang="pt-PT" sz="1500" kern="1200" dirty="0" err="1"/>
            <a:t>prospective</a:t>
          </a:r>
          <a:r>
            <a:rPr lang="pt-PT" sz="1500" kern="1200" dirty="0"/>
            <a:t> </a:t>
          </a:r>
          <a:r>
            <a:rPr lang="pt-PT" sz="1500" kern="1200" dirty="0" err="1"/>
            <a:t>courses</a:t>
          </a:r>
          <a:r>
            <a:rPr lang="pt-PT" sz="1500" kern="1200" dirty="0"/>
            <a:t> to </a:t>
          </a:r>
          <a:r>
            <a:rPr lang="pt-PT" sz="1500" kern="1200" dirty="0" err="1"/>
            <a:t>be</a:t>
          </a:r>
          <a:r>
            <a:rPr lang="pt-PT" sz="1500" kern="1200" dirty="0"/>
            <a:t> </a:t>
          </a:r>
          <a:r>
            <a:rPr lang="pt-PT" sz="1500" kern="1200" dirty="0" err="1"/>
            <a:t>taken</a:t>
          </a:r>
          <a:r>
            <a:rPr lang="pt-PT" sz="1500" kern="1200" dirty="0"/>
            <a:t> </a:t>
          </a:r>
          <a:r>
            <a:rPr lang="pt-PT" sz="1500" kern="1200" dirty="0" err="1"/>
            <a:t>abroad</a:t>
          </a:r>
          <a:endParaRPr lang="pt-PT" sz="1500" kern="1200" dirty="0"/>
        </a:p>
      </dsp:txBody>
      <dsp:txXfrm>
        <a:off x="8327331" y="666866"/>
        <a:ext cx="1681983" cy="1121321"/>
      </dsp:txXfrm>
    </dsp:sp>
    <dsp:sp modelId="{7003DCFB-7857-854F-B236-F16BF9853EAB}">
      <dsp:nvSpPr>
        <dsp:cNvPr id="0" name=""/>
        <dsp:cNvSpPr/>
      </dsp:nvSpPr>
      <dsp:spPr>
        <a:xfrm>
          <a:off x="6583" y="2092161"/>
          <a:ext cx="3377475" cy="135099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pt-PT" sz="3000" kern="1200" dirty="0"/>
            <a:t>For </a:t>
          </a:r>
          <a:r>
            <a:rPr lang="pt-PT" sz="3000" kern="1200" dirty="0" err="1"/>
            <a:t>Universities</a:t>
          </a:r>
          <a:endParaRPr lang="pt-PT" sz="3000" kern="1200" dirty="0"/>
        </a:p>
      </dsp:txBody>
      <dsp:txXfrm>
        <a:off x="682078" y="2092161"/>
        <a:ext cx="2026485" cy="1350990"/>
      </dsp:txXfrm>
    </dsp:sp>
    <dsp:sp modelId="{D3B4C029-A987-5940-B1CF-88D5AD3747B1}">
      <dsp:nvSpPr>
        <dsp:cNvPr id="0" name=""/>
        <dsp:cNvSpPr/>
      </dsp:nvSpPr>
      <dsp:spPr>
        <a:xfrm>
          <a:off x="2944987" y="2206995"/>
          <a:ext cx="2803304" cy="1121321"/>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PT" sz="1500" kern="1200" dirty="0" err="1"/>
            <a:t>Provides</a:t>
          </a:r>
          <a:r>
            <a:rPr lang="pt-PT" sz="1500" kern="1200" dirty="0"/>
            <a:t> a </a:t>
          </a:r>
          <a:r>
            <a:rPr lang="pt-PT" sz="1500" kern="1200" dirty="0" err="1"/>
            <a:t>streamlined</a:t>
          </a:r>
          <a:r>
            <a:rPr lang="pt-PT" sz="1500" kern="1200" dirty="0"/>
            <a:t> </a:t>
          </a:r>
          <a:r>
            <a:rPr lang="pt-PT" sz="1500" kern="1200" dirty="0" err="1"/>
            <a:t>way</a:t>
          </a:r>
          <a:r>
            <a:rPr lang="pt-PT" sz="1500" kern="1200" dirty="0"/>
            <a:t> to </a:t>
          </a:r>
          <a:r>
            <a:rPr lang="pt-PT" sz="1500" kern="1200" dirty="0" err="1"/>
            <a:t>collect</a:t>
          </a:r>
          <a:r>
            <a:rPr lang="pt-PT" sz="1500" kern="1200" dirty="0"/>
            <a:t> feedback </a:t>
          </a:r>
          <a:r>
            <a:rPr lang="pt-PT" sz="1500" kern="1200" dirty="0" err="1"/>
            <a:t>from</a:t>
          </a:r>
          <a:r>
            <a:rPr lang="pt-PT" sz="1500" kern="1200" dirty="0"/>
            <a:t> </a:t>
          </a:r>
          <a:r>
            <a:rPr lang="pt-PT" sz="1500" kern="1200" dirty="0" err="1"/>
            <a:t>this</a:t>
          </a:r>
          <a:r>
            <a:rPr lang="pt-PT" sz="1500" kern="1200" dirty="0"/>
            <a:t> </a:t>
          </a:r>
          <a:r>
            <a:rPr lang="pt-PT" sz="1500" kern="1200" dirty="0" err="1"/>
            <a:t>specific</a:t>
          </a:r>
          <a:r>
            <a:rPr lang="pt-PT" sz="1500" kern="1200" dirty="0"/>
            <a:t> target </a:t>
          </a:r>
          <a:r>
            <a:rPr lang="pt-PT" sz="1500" kern="1200" dirty="0" err="1"/>
            <a:t>group</a:t>
          </a:r>
          <a:endParaRPr lang="pt-PT" sz="1500" kern="1200" dirty="0"/>
        </a:p>
      </dsp:txBody>
      <dsp:txXfrm>
        <a:off x="3505648" y="2206995"/>
        <a:ext cx="1681983" cy="1121321"/>
      </dsp:txXfrm>
    </dsp:sp>
    <dsp:sp modelId="{0DCB4427-2BCA-CD48-B452-9E8C1A93A387}">
      <dsp:nvSpPr>
        <dsp:cNvPr id="0" name=""/>
        <dsp:cNvSpPr/>
      </dsp:nvSpPr>
      <dsp:spPr>
        <a:xfrm>
          <a:off x="5355829" y="2206995"/>
          <a:ext cx="2803304" cy="1121321"/>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PT" sz="1500" kern="1200" dirty="0" err="1"/>
            <a:t>Promotes</a:t>
          </a:r>
          <a:r>
            <a:rPr lang="pt-PT" sz="1500" kern="1200" dirty="0"/>
            <a:t> </a:t>
          </a:r>
          <a:r>
            <a:rPr lang="pt-PT" sz="1500" kern="1200" dirty="0" err="1"/>
            <a:t>improvement</a:t>
          </a:r>
          <a:r>
            <a:rPr lang="pt-PT" sz="1500" kern="1200" dirty="0"/>
            <a:t> </a:t>
          </a:r>
          <a:r>
            <a:rPr lang="pt-PT" sz="1500" kern="1200" dirty="0" err="1"/>
            <a:t>of</a:t>
          </a:r>
          <a:r>
            <a:rPr lang="pt-PT" sz="1500" kern="1200" dirty="0"/>
            <a:t> </a:t>
          </a:r>
          <a:r>
            <a:rPr lang="pt-PT" sz="1500" kern="1200" dirty="0" err="1"/>
            <a:t>their</a:t>
          </a:r>
          <a:r>
            <a:rPr lang="pt-PT" sz="1500" kern="1200" dirty="0"/>
            <a:t> </a:t>
          </a:r>
          <a:r>
            <a:rPr lang="pt-PT" sz="1500" kern="1200" dirty="0" err="1"/>
            <a:t>services</a:t>
          </a:r>
          <a:r>
            <a:rPr lang="pt-PT" sz="1500" kern="1200" dirty="0"/>
            <a:t> </a:t>
          </a:r>
        </a:p>
      </dsp:txBody>
      <dsp:txXfrm>
        <a:off x="5916490" y="2206995"/>
        <a:ext cx="1681983" cy="1121321"/>
      </dsp:txXfrm>
    </dsp:sp>
    <dsp:sp modelId="{C3B21103-C39A-DD4B-AC3A-A1F81C081867}">
      <dsp:nvSpPr>
        <dsp:cNvPr id="0" name=""/>
        <dsp:cNvSpPr/>
      </dsp:nvSpPr>
      <dsp:spPr>
        <a:xfrm>
          <a:off x="7766670" y="2206995"/>
          <a:ext cx="2803304" cy="1121321"/>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pt-PT" sz="1500" kern="1200" dirty="0" err="1"/>
            <a:t>Aligns</a:t>
          </a:r>
          <a:r>
            <a:rPr lang="pt-PT" sz="1500" kern="1200" dirty="0"/>
            <a:t> </a:t>
          </a:r>
          <a:r>
            <a:rPr lang="pt-PT" sz="1500" kern="1200" dirty="0" err="1"/>
            <a:t>their</a:t>
          </a:r>
          <a:r>
            <a:rPr lang="pt-PT" sz="1500" kern="1200" dirty="0"/>
            <a:t> </a:t>
          </a:r>
          <a:r>
            <a:rPr lang="pt-PT" sz="1500" kern="1200" dirty="0" err="1"/>
            <a:t>course</a:t>
          </a:r>
          <a:r>
            <a:rPr lang="pt-PT" sz="1500" kern="1200" dirty="0"/>
            <a:t> </a:t>
          </a:r>
          <a:r>
            <a:rPr lang="pt-PT" sz="1500" kern="1200" dirty="0" err="1"/>
            <a:t>offer</a:t>
          </a:r>
          <a:r>
            <a:rPr lang="pt-PT" sz="1500" kern="1200" dirty="0"/>
            <a:t> for </a:t>
          </a:r>
          <a:r>
            <a:rPr lang="pt-PT" sz="1500" kern="1200" dirty="0" err="1"/>
            <a:t>mobility</a:t>
          </a:r>
          <a:r>
            <a:rPr lang="pt-PT" sz="1500" kern="1200" dirty="0"/>
            <a:t> </a:t>
          </a:r>
          <a:r>
            <a:rPr lang="pt-PT" sz="1500" kern="1200" dirty="0" err="1"/>
            <a:t>students</a:t>
          </a:r>
          <a:r>
            <a:rPr lang="pt-PT" sz="1500" kern="1200" dirty="0"/>
            <a:t> </a:t>
          </a:r>
          <a:r>
            <a:rPr lang="pt-PT" sz="1500" kern="1200" dirty="0" err="1"/>
            <a:t>with</a:t>
          </a:r>
          <a:r>
            <a:rPr lang="pt-PT" sz="1500" kern="1200" dirty="0"/>
            <a:t> </a:t>
          </a:r>
          <a:r>
            <a:rPr lang="pt-PT" sz="1500" kern="1200" dirty="0" err="1"/>
            <a:t>high-quality</a:t>
          </a:r>
          <a:r>
            <a:rPr lang="pt-PT" sz="1500" kern="1200" dirty="0"/>
            <a:t> standards</a:t>
          </a:r>
        </a:p>
      </dsp:txBody>
      <dsp:txXfrm>
        <a:off x="8327331" y="2206995"/>
        <a:ext cx="1681983" cy="11213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0384344D-70C5-3816-C9DB-6283B253B744}"/>
            </a:ext>
          </a:extLst>
        </p:cNvPr>
        <p:cNvGrpSpPr/>
        <p:nvPr/>
      </p:nvGrpSpPr>
      <p:grpSpPr>
        <a:xfrm>
          <a:off x="0" y="0"/>
          <a:ext cx="0" cy="0"/>
          <a:chOff x="0" y="0"/>
          <a:chExt cx="0" cy="0"/>
        </a:xfrm>
      </p:grpSpPr>
      <p:sp>
        <p:nvSpPr>
          <p:cNvPr id="81" name="Google Shape;81;p3:notes">
            <a:extLst>
              <a:ext uri="{FF2B5EF4-FFF2-40B4-BE49-F238E27FC236}">
                <a16:creationId xmlns:a16="http://schemas.microsoft.com/office/drawing/2014/main" id="{E253B39F-2D8D-A09A-56A3-0EA39246CF3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3:notes">
            <a:extLst>
              <a:ext uri="{FF2B5EF4-FFF2-40B4-BE49-F238E27FC236}">
                <a16:creationId xmlns:a16="http://schemas.microsoft.com/office/drawing/2014/main" id="{F127A943-68C1-729F-2FE5-1445A0F3B1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82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98E8E00-4A2F-2B6E-83A6-DDB531F8F85A}"/>
            </a:ext>
          </a:extLst>
        </p:cNvPr>
        <p:cNvGrpSpPr/>
        <p:nvPr/>
      </p:nvGrpSpPr>
      <p:grpSpPr>
        <a:xfrm>
          <a:off x="0" y="0"/>
          <a:ext cx="0" cy="0"/>
          <a:chOff x="0" y="0"/>
          <a:chExt cx="0" cy="0"/>
        </a:xfrm>
      </p:grpSpPr>
      <p:sp>
        <p:nvSpPr>
          <p:cNvPr id="81" name="Google Shape;81;p3:notes">
            <a:extLst>
              <a:ext uri="{FF2B5EF4-FFF2-40B4-BE49-F238E27FC236}">
                <a16:creationId xmlns:a16="http://schemas.microsoft.com/office/drawing/2014/main" id="{5F3CD9D6-88A5-E952-46E7-E91B29FF2B1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a:extLst>
              <a:ext uri="{FF2B5EF4-FFF2-40B4-BE49-F238E27FC236}">
                <a16:creationId xmlns:a16="http://schemas.microsoft.com/office/drawing/2014/main" id="{A72EB927-8F0A-C6DE-5CD8-A6034CB75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890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F414B812-C4F0-2C3D-CA66-55D223B64A2A}"/>
            </a:ext>
          </a:extLst>
        </p:cNvPr>
        <p:cNvGrpSpPr/>
        <p:nvPr/>
      </p:nvGrpSpPr>
      <p:grpSpPr>
        <a:xfrm>
          <a:off x="0" y="0"/>
          <a:ext cx="0" cy="0"/>
          <a:chOff x="0" y="0"/>
          <a:chExt cx="0" cy="0"/>
        </a:xfrm>
      </p:grpSpPr>
      <p:sp>
        <p:nvSpPr>
          <p:cNvPr id="81" name="Google Shape;81;p3:notes">
            <a:extLst>
              <a:ext uri="{FF2B5EF4-FFF2-40B4-BE49-F238E27FC236}">
                <a16:creationId xmlns:a16="http://schemas.microsoft.com/office/drawing/2014/main" id="{60A8D4D0-4DC2-1AB1-C0F5-74BE39A44A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a:extLst>
              <a:ext uri="{FF2B5EF4-FFF2-40B4-BE49-F238E27FC236}">
                <a16:creationId xmlns:a16="http://schemas.microsoft.com/office/drawing/2014/main" id="{EE4A052C-15BA-A2FF-4714-B5DCEE6741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61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D50012A0-DA62-ACF3-7AEB-237114BD820E}"/>
            </a:ext>
          </a:extLst>
        </p:cNvPr>
        <p:cNvGrpSpPr/>
        <p:nvPr/>
      </p:nvGrpSpPr>
      <p:grpSpPr>
        <a:xfrm>
          <a:off x="0" y="0"/>
          <a:ext cx="0" cy="0"/>
          <a:chOff x="0" y="0"/>
          <a:chExt cx="0" cy="0"/>
        </a:xfrm>
      </p:grpSpPr>
      <p:sp>
        <p:nvSpPr>
          <p:cNvPr id="81" name="Google Shape;81;p3:notes">
            <a:extLst>
              <a:ext uri="{FF2B5EF4-FFF2-40B4-BE49-F238E27FC236}">
                <a16:creationId xmlns:a16="http://schemas.microsoft.com/office/drawing/2014/main" id="{6B65CC21-A1D5-B3F7-9699-C18CB4D5B59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a:extLst>
              <a:ext uri="{FF2B5EF4-FFF2-40B4-BE49-F238E27FC236}">
                <a16:creationId xmlns:a16="http://schemas.microsoft.com/office/drawing/2014/main" id="{43769D2F-EAC9-6299-968B-AA8B7BC5FA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877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2A28BE80-B56F-8120-5C7D-C9D398E7D7BA}"/>
            </a:ext>
          </a:extLst>
        </p:cNvPr>
        <p:cNvGrpSpPr/>
        <p:nvPr/>
      </p:nvGrpSpPr>
      <p:grpSpPr>
        <a:xfrm>
          <a:off x="0" y="0"/>
          <a:ext cx="0" cy="0"/>
          <a:chOff x="0" y="0"/>
          <a:chExt cx="0" cy="0"/>
        </a:xfrm>
      </p:grpSpPr>
      <p:sp>
        <p:nvSpPr>
          <p:cNvPr id="81" name="Google Shape;81;p3:notes">
            <a:extLst>
              <a:ext uri="{FF2B5EF4-FFF2-40B4-BE49-F238E27FC236}">
                <a16:creationId xmlns:a16="http://schemas.microsoft.com/office/drawing/2014/main" id="{582EF11B-A927-B470-F27E-DB0DACAFF00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a:extLst>
              <a:ext uri="{FF2B5EF4-FFF2-40B4-BE49-F238E27FC236}">
                <a16:creationId xmlns:a16="http://schemas.microsoft.com/office/drawing/2014/main" id="{13074345-0B62-E1EA-9632-20B320F8B4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04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F7A603F0-33C9-B619-6DAD-3F499DD2347D}"/>
            </a:ext>
          </a:extLst>
        </p:cNvPr>
        <p:cNvGrpSpPr/>
        <p:nvPr/>
      </p:nvGrpSpPr>
      <p:grpSpPr>
        <a:xfrm>
          <a:off x="0" y="0"/>
          <a:ext cx="0" cy="0"/>
          <a:chOff x="0" y="0"/>
          <a:chExt cx="0" cy="0"/>
        </a:xfrm>
      </p:grpSpPr>
      <p:sp>
        <p:nvSpPr>
          <p:cNvPr id="81" name="Google Shape;81;p3:notes">
            <a:extLst>
              <a:ext uri="{FF2B5EF4-FFF2-40B4-BE49-F238E27FC236}">
                <a16:creationId xmlns:a16="http://schemas.microsoft.com/office/drawing/2014/main" id="{83D814AE-4852-D746-DE17-01E9D43F902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a:extLst>
              <a:ext uri="{FF2B5EF4-FFF2-40B4-BE49-F238E27FC236}">
                <a16:creationId xmlns:a16="http://schemas.microsoft.com/office/drawing/2014/main" id="{09412F64-677D-D943-A87D-1A00AE6E2B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38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title">
  <p:cSld name="TITLE">
    <p:spTree>
      <p:nvGrpSpPr>
        <p:cNvPr id="1" name="Shape 18"/>
        <p:cNvGrpSpPr/>
        <p:nvPr/>
      </p:nvGrpSpPr>
      <p:grpSpPr>
        <a:xfrm>
          <a:off x="0" y="0"/>
          <a:ext cx="0" cy="0"/>
          <a:chOff x="0" y="0"/>
          <a:chExt cx="0" cy="0"/>
        </a:xfrm>
      </p:grpSpPr>
      <p:sp>
        <p:nvSpPr>
          <p:cNvPr id="19" name="Google Shape;19;p7"/>
          <p:cNvSpPr/>
          <p:nvPr/>
        </p:nvSpPr>
        <p:spPr>
          <a:xfrm>
            <a:off x="0" y="-46892"/>
            <a:ext cx="12192000" cy="6951785"/>
          </a:xfrm>
          <a:prstGeom prst="rect">
            <a:avLst/>
          </a:prstGeom>
          <a:solidFill>
            <a:schemeClr val="lt1"/>
          </a:solidFill>
          <a:ln w="12700" cap="flat" cmpd="sng">
            <a:solidFill>
              <a:srgbClr val="1801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7"/>
          <p:cNvSpPr txBox="1">
            <a:spLocks noGrp="1"/>
          </p:cNvSpPr>
          <p:nvPr>
            <p:ph type="ctrTitle"/>
          </p:nvPr>
        </p:nvSpPr>
        <p:spPr>
          <a:xfrm>
            <a:off x="1524000" y="2670155"/>
            <a:ext cx="9144000" cy="175431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1524000" y="4546700"/>
            <a:ext cx="9144000" cy="3651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Font typeface="Arial"/>
              <a:buNone/>
              <a:defRPr sz="2400" b="0" i="0">
                <a:solidFill>
                  <a:schemeClr val="dk2"/>
                </a:solidFill>
                <a:latin typeface="Arial"/>
                <a:ea typeface="Arial"/>
                <a:cs typeface="Arial"/>
                <a:sym typeface="Arial"/>
              </a:defRPr>
            </a:lvl1pPr>
            <a:lvl2pPr lvl="1" algn="ctr">
              <a:lnSpc>
                <a:spcPct val="90000"/>
              </a:lnSpc>
              <a:spcBef>
                <a:spcPts val="500"/>
              </a:spcBef>
              <a:spcAft>
                <a:spcPts val="0"/>
              </a:spcAft>
              <a:buClr>
                <a:schemeClr val="dk1"/>
              </a:buClr>
              <a:buSzPts val="2000"/>
              <a:buFont typeface="Montserrat"/>
              <a:buNone/>
              <a:defRPr sz="2000"/>
            </a:lvl2pPr>
            <a:lvl3pPr lvl="2" algn="ctr">
              <a:lnSpc>
                <a:spcPct val="90000"/>
              </a:lnSpc>
              <a:spcBef>
                <a:spcPts val="500"/>
              </a:spcBef>
              <a:spcAft>
                <a:spcPts val="0"/>
              </a:spcAft>
              <a:buClr>
                <a:schemeClr val="dk1"/>
              </a:buClr>
              <a:buSzPts val="1800"/>
              <a:buFont typeface="Montserrat"/>
              <a:buNone/>
              <a:defRPr sz="1800"/>
            </a:lvl3pPr>
            <a:lvl4pPr lvl="3" algn="ctr">
              <a:lnSpc>
                <a:spcPct val="90000"/>
              </a:lnSpc>
              <a:spcBef>
                <a:spcPts val="500"/>
              </a:spcBef>
              <a:spcAft>
                <a:spcPts val="0"/>
              </a:spcAft>
              <a:buClr>
                <a:schemeClr val="dk1"/>
              </a:buClr>
              <a:buSzPts val="1600"/>
              <a:buFont typeface="Montserrat"/>
              <a:buNone/>
              <a:defRPr sz="1600"/>
            </a:lvl4pPr>
            <a:lvl5pPr lvl="4" algn="ctr">
              <a:lnSpc>
                <a:spcPct val="90000"/>
              </a:lnSpc>
              <a:spcBef>
                <a:spcPts val="500"/>
              </a:spcBef>
              <a:spcAft>
                <a:spcPts val="0"/>
              </a:spcAft>
              <a:buClr>
                <a:schemeClr val="dk1"/>
              </a:buClr>
              <a:buSzPts val="1600"/>
              <a:buFont typeface="Montserrat"/>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7"/>
          <p:cNvSpPr/>
          <p:nvPr/>
        </p:nvSpPr>
        <p:spPr>
          <a:xfrm>
            <a:off x="0" y="0"/>
            <a:ext cx="12192000" cy="6857999"/>
          </a:xfrm>
          <a:prstGeom prst="rect">
            <a:avLst/>
          </a:prstGeom>
          <a:noFill/>
          <a:ln w="2540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7" descr="Logo&#10;&#10;Description automatically generated"/>
          <p:cNvPicPr preferRelativeResize="0"/>
          <p:nvPr/>
        </p:nvPicPr>
        <p:blipFill rotWithShape="1">
          <a:blip r:embed="rId2">
            <a:alphaModFix/>
          </a:blip>
          <a:srcRect l="10471" t="11425" r="5920" b="12395"/>
          <a:stretch/>
        </p:blipFill>
        <p:spPr>
          <a:xfrm>
            <a:off x="3124200" y="338752"/>
            <a:ext cx="5943600" cy="1962615"/>
          </a:xfrm>
          <a:prstGeom prst="rect">
            <a:avLst/>
          </a:prstGeom>
          <a:noFill/>
          <a:ln>
            <a:noFill/>
          </a:ln>
        </p:spPr>
      </p:pic>
      <p:pic>
        <p:nvPicPr>
          <p:cNvPr id="24" name="Google Shape;24;p7" descr="Graphical user interface, text&#10;&#10;Description automatically generated"/>
          <p:cNvPicPr preferRelativeResize="0"/>
          <p:nvPr/>
        </p:nvPicPr>
        <p:blipFill rotWithShape="1">
          <a:blip r:embed="rId3">
            <a:alphaModFix/>
          </a:blip>
          <a:srcRect/>
          <a:stretch/>
        </p:blipFill>
        <p:spPr>
          <a:xfrm>
            <a:off x="4742688" y="5953487"/>
            <a:ext cx="2706624" cy="5657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838200" y="365125"/>
            <a:ext cx="66621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
        <p:nvSpPr>
          <p:cNvPr id="28" name="Google Shape;28;p8"/>
          <p:cNvSpPr txBox="1"/>
          <p:nvPr/>
        </p:nvSpPr>
        <p:spPr>
          <a:xfrm>
            <a:off x="3165231" y="6201921"/>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pic>
        <p:nvPicPr>
          <p:cNvPr id="29" name="Google Shape;29;p8"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9"/>
          <p:cNvSpPr txBox="1">
            <a:spLocks noGrp="1"/>
          </p:cNvSpPr>
          <p:nvPr>
            <p:ph type="body" idx="1"/>
          </p:nvPr>
        </p:nvSpPr>
        <p:spPr>
          <a:xfrm>
            <a:off x="838200" y="1840375"/>
            <a:ext cx="10515600" cy="415019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Montserrat"/>
              <a:buChar char="•"/>
              <a:defRPr/>
            </a:lvl1pPr>
            <a:lvl2pPr marL="914400" lvl="1" indent="-381000" algn="l">
              <a:lnSpc>
                <a:spcPct val="90000"/>
              </a:lnSpc>
              <a:spcBef>
                <a:spcPts val="500"/>
              </a:spcBef>
              <a:spcAft>
                <a:spcPts val="0"/>
              </a:spcAft>
              <a:buClr>
                <a:schemeClr val="dk1"/>
              </a:buClr>
              <a:buSzPts val="2400"/>
              <a:buFont typeface="Montserrat"/>
              <a:buChar char="•"/>
              <a:defRPr/>
            </a:lvl2pPr>
            <a:lvl3pPr marL="1371600" lvl="2" indent="-355600" algn="l">
              <a:lnSpc>
                <a:spcPct val="90000"/>
              </a:lnSpc>
              <a:spcBef>
                <a:spcPts val="500"/>
              </a:spcBef>
              <a:spcAft>
                <a:spcPts val="0"/>
              </a:spcAft>
              <a:buClr>
                <a:schemeClr val="dk1"/>
              </a:buClr>
              <a:buSzPts val="2000"/>
              <a:buFont typeface="Montserrat"/>
              <a:buChar char="•"/>
              <a:defRPr/>
            </a:lvl3pPr>
            <a:lvl4pPr marL="1828800" lvl="3" indent="-342900" algn="l">
              <a:lnSpc>
                <a:spcPct val="90000"/>
              </a:lnSpc>
              <a:spcBef>
                <a:spcPts val="500"/>
              </a:spcBef>
              <a:spcAft>
                <a:spcPts val="0"/>
              </a:spcAft>
              <a:buClr>
                <a:schemeClr val="dk1"/>
              </a:buClr>
              <a:buSzPts val="1800"/>
              <a:buFont typeface="Montserrat"/>
              <a:buChar char="•"/>
              <a:defRPr/>
            </a:lvl4pPr>
            <a:lvl5pPr marL="2286000" lvl="4" indent="-342900" algn="l">
              <a:lnSpc>
                <a:spcPct val="90000"/>
              </a:lnSpc>
              <a:spcBef>
                <a:spcPts val="500"/>
              </a:spcBef>
              <a:spcAft>
                <a:spcPts val="0"/>
              </a:spcAft>
              <a:buClr>
                <a:schemeClr val="dk1"/>
              </a:buClr>
              <a:buSzPts val="1800"/>
              <a:buFont typeface="Montserrat"/>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pic>
        <p:nvPicPr>
          <p:cNvPr id="34" name="Google Shape;34;p9"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
        <p:nvSpPr>
          <p:cNvPr id="35" name="Google Shape;35;p9"/>
          <p:cNvSpPr txBox="1"/>
          <p:nvPr/>
        </p:nvSpPr>
        <p:spPr>
          <a:xfrm>
            <a:off x="3259016" y="6187259"/>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3"/>
        <p:cNvGrpSpPr/>
        <p:nvPr/>
      </p:nvGrpSpPr>
      <p:grpSpPr>
        <a:xfrm>
          <a:off x="0" y="0"/>
          <a:ext cx="0" cy="0"/>
          <a:chOff x="0" y="0"/>
          <a:chExt cx="0" cy="0"/>
        </a:xfrm>
      </p:grpSpPr>
      <p:sp>
        <p:nvSpPr>
          <p:cNvPr id="44" name="Google Shape;44;p11"/>
          <p:cNvSpPr txBox="1">
            <a:spLocks noGrp="1"/>
          </p:cNvSpPr>
          <p:nvPr>
            <p:ph type="ftr" idx="11"/>
          </p:nvPr>
        </p:nvSpPr>
        <p:spPr>
          <a:xfrm>
            <a:off x="3174887" y="6176964"/>
            <a:ext cx="6316354" cy="5445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1"/>
          <p:cNvSpPr/>
          <p:nvPr/>
        </p:nvSpPr>
        <p:spPr>
          <a:xfrm>
            <a:off x="0" y="0"/>
            <a:ext cx="12192000" cy="6858000"/>
          </a:xfrm>
          <a:prstGeom prst="rect">
            <a:avLst/>
          </a:prstGeom>
          <a:gradFill>
            <a:gsLst>
              <a:gs pos="0">
                <a:schemeClr val="dk2"/>
              </a:gs>
              <a:gs pos="48000">
                <a:schemeClr val="accent2"/>
              </a:gs>
              <a:gs pos="97000">
                <a:schemeClr val="lt2"/>
              </a:gs>
              <a:gs pos="100000">
                <a:schemeClr val="l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11" descr="Logo&#10;&#10;Description automatically generated"/>
          <p:cNvPicPr preferRelativeResize="0"/>
          <p:nvPr/>
        </p:nvPicPr>
        <p:blipFill rotWithShape="1">
          <a:blip r:embed="rId2">
            <a:alphaModFix/>
          </a:blip>
          <a:srcRect l="11380" t="10306" r="5379" b="10680"/>
          <a:stretch/>
        </p:blipFill>
        <p:spPr>
          <a:xfrm>
            <a:off x="3533667" y="703512"/>
            <a:ext cx="5124666" cy="1762886"/>
          </a:xfrm>
          <a:prstGeom prst="rect">
            <a:avLst/>
          </a:prstGeom>
          <a:noFill/>
          <a:ln>
            <a:noFill/>
          </a:ln>
        </p:spPr>
      </p:pic>
      <p:sp>
        <p:nvSpPr>
          <p:cNvPr id="47" name="Google Shape;47;p11"/>
          <p:cNvSpPr txBox="1">
            <a:spLocks noGrp="1"/>
          </p:cNvSpPr>
          <p:nvPr>
            <p:ph type="body" idx="1"/>
          </p:nvPr>
        </p:nvSpPr>
        <p:spPr>
          <a:xfrm>
            <a:off x="2950369" y="3663153"/>
            <a:ext cx="6291262" cy="99904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Font typeface="Montserrat SemiBold"/>
              <a:buNone/>
              <a:defRPr sz="3600" b="1" i="0">
                <a:solidFill>
                  <a:schemeClr val="lt1"/>
                </a:solidFill>
                <a:latin typeface="Montserrat SemiBold"/>
                <a:ea typeface="Montserrat SemiBold"/>
                <a:cs typeface="Montserrat SemiBold"/>
                <a:sym typeface="Montserrat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p:nvPr/>
        </p:nvSpPr>
        <p:spPr>
          <a:xfrm>
            <a:off x="1982913" y="6154488"/>
            <a:ext cx="5594134"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900"/>
              <a:buFont typeface="Lato Light"/>
              <a:buNone/>
            </a:pPr>
            <a:r>
              <a:rPr lang="en-GB" sz="900" b="0" i="0" u="none" strike="noStrike" cap="none">
                <a:solidFill>
                  <a:schemeClr val="lt1"/>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chemeClr val="lt1"/>
              </a:solidFill>
              <a:latin typeface="Lato Light"/>
              <a:ea typeface="Lato Light"/>
              <a:cs typeface="Lato Light"/>
              <a:sym typeface="Lato Light"/>
            </a:endParaRPr>
          </a:p>
        </p:txBody>
      </p:sp>
      <p:pic>
        <p:nvPicPr>
          <p:cNvPr id="49" name="Google Shape;49;p11" descr="Graphical user interface, text, email&#10;&#10;Description automatically generated"/>
          <p:cNvPicPr preferRelativeResize="0"/>
          <p:nvPr/>
        </p:nvPicPr>
        <p:blipFill rotWithShape="1">
          <a:blip r:embed="rId3">
            <a:alphaModFix/>
          </a:blip>
          <a:srcRect/>
          <a:stretch/>
        </p:blipFill>
        <p:spPr>
          <a:xfrm>
            <a:off x="7586703" y="6176964"/>
            <a:ext cx="2364636" cy="494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12"/>
          <p:cNvSpPr txBox="1">
            <a:spLocks noGrp="1"/>
          </p:cNvSpPr>
          <p:nvPr>
            <p:ph type="subTitle" idx="1"/>
          </p:nvPr>
        </p:nvSpPr>
        <p:spPr>
          <a:xfrm>
            <a:off x="1524000" y="3602038"/>
            <a:ext cx="9144000" cy="46067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400"/>
              <a:buFont typeface="Arial"/>
              <a:buNone/>
              <a:defRPr sz="2400" b="0" i="0">
                <a:solidFill>
                  <a:schemeClr val="lt2"/>
                </a:solidFill>
                <a:latin typeface="Arial"/>
                <a:ea typeface="Arial"/>
                <a:cs typeface="Arial"/>
                <a:sym typeface="Arial"/>
              </a:defRPr>
            </a:lvl1pPr>
            <a:lvl2pPr lvl="1" algn="ctr">
              <a:lnSpc>
                <a:spcPct val="90000"/>
              </a:lnSpc>
              <a:spcBef>
                <a:spcPts val="500"/>
              </a:spcBef>
              <a:spcAft>
                <a:spcPts val="0"/>
              </a:spcAft>
              <a:buClr>
                <a:schemeClr val="dk1"/>
              </a:buClr>
              <a:buSzPts val="2000"/>
              <a:buFont typeface="Montserrat"/>
              <a:buNone/>
              <a:defRPr sz="2000"/>
            </a:lvl2pPr>
            <a:lvl3pPr lvl="2" algn="ctr">
              <a:lnSpc>
                <a:spcPct val="90000"/>
              </a:lnSpc>
              <a:spcBef>
                <a:spcPts val="500"/>
              </a:spcBef>
              <a:spcAft>
                <a:spcPts val="0"/>
              </a:spcAft>
              <a:buClr>
                <a:schemeClr val="dk1"/>
              </a:buClr>
              <a:buSzPts val="1800"/>
              <a:buFont typeface="Montserrat"/>
              <a:buNone/>
              <a:defRPr sz="1800"/>
            </a:lvl3pPr>
            <a:lvl4pPr lvl="3" algn="ctr">
              <a:lnSpc>
                <a:spcPct val="90000"/>
              </a:lnSpc>
              <a:spcBef>
                <a:spcPts val="500"/>
              </a:spcBef>
              <a:spcAft>
                <a:spcPts val="0"/>
              </a:spcAft>
              <a:buClr>
                <a:schemeClr val="dk1"/>
              </a:buClr>
              <a:buSzPts val="1600"/>
              <a:buFont typeface="Montserrat"/>
              <a:buNone/>
              <a:defRPr sz="1600"/>
            </a:lvl4pPr>
            <a:lvl5pPr lvl="4" algn="ctr">
              <a:lnSpc>
                <a:spcPct val="90000"/>
              </a:lnSpc>
              <a:spcBef>
                <a:spcPts val="500"/>
              </a:spcBef>
              <a:spcAft>
                <a:spcPts val="0"/>
              </a:spcAft>
              <a:buClr>
                <a:schemeClr val="dk1"/>
              </a:buClr>
              <a:buSzPts val="1600"/>
              <a:buFont typeface="Montserrat"/>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12"/>
          <p:cNvSpPr txBox="1">
            <a:spLocks noGrp="1"/>
          </p:cNvSpPr>
          <p:nvPr>
            <p:ph type="sldNum" idx="12"/>
          </p:nvPr>
        </p:nvSpPr>
        <p:spPr>
          <a:xfrm>
            <a:off x="9977376" y="6332904"/>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
        <p:nvSpPr>
          <p:cNvPr id="53" name="Google Shape;53;p12"/>
          <p:cNvSpPr txBox="1">
            <a:spLocks noGrp="1"/>
          </p:cNvSpPr>
          <p:nvPr>
            <p:ph type="title"/>
          </p:nvPr>
        </p:nvSpPr>
        <p:spPr>
          <a:xfrm>
            <a:off x="1524000" y="1840706"/>
            <a:ext cx="91440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
          <p:cNvSpPr txBox="1"/>
          <p:nvPr/>
        </p:nvSpPr>
        <p:spPr>
          <a:xfrm>
            <a:off x="3165231" y="6201921"/>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pic>
        <p:nvPicPr>
          <p:cNvPr id="55" name="Google Shape;55;p12"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1117738" y="593706"/>
            <a:ext cx="6220611" cy="110777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a:spLocks noGrp="1"/>
          </p:cNvSpPr>
          <p:nvPr>
            <p:ph type="pic" idx="2"/>
          </p:nvPr>
        </p:nvSpPr>
        <p:spPr>
          <a:xfrm>
            <a:off x="5775767" y="1817224"/>
            <a:ext cx="5576444" cy="4043825"/>
          </a:xfrm>
          <a:prstGeom prst="roundRect">
            <a:avLst>
              <a:gd name="adj" fmla="val 16667"/>
            </a:avLst>
          </a:prstGeom>
          <a:noFill/>
          <a:ln>
            <a:noFill/>
          </a:ln>
        </p:spPr>
      </p:sp>
      <p:sp>
        <p:nvSpPr>
          <p:cNvPr id="59" name="Google Shape;59;p13"/>
          <p:cNvSpPr txBox="1">
            <a:spLocks noGrp="1"/>
          </p:cNvSpPr>
          <p:nvPr>
            <p:ph type="body" idx="1"/>
          </p:nvPr>
        </p:nvSpPr>
        <p:spPr>
          <a:xfrm>
            <a:off x="1117738" y="1817225"/>
            <a:ext cx="4325461" cy="40438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Font typeface="Montserrat"/>
              <a:buNone/>
              <a:defRPr sz="1600"/>
            </a:lvl1pPr>
            <a:lvl2pPr marL="914400" lvl="1" indent="-228600" algn="l">
              <a:lnSpc>
                <a:spcPct val="90000"/>
              </a:lnSpc>
              <a:spcBef>
                <a:spcPts val="500"/>
              </a:spcBef>
              <a:spcAft>
                <a:spcPts val="0"/>
              </a:spcAft>
              <a:buClr>
                <a:schemeClr val="dk1"/>
              </a:buClr>
              <a:buSzPts val="1400"/>
              <a:buFont typeface="Montserrat"/>
              <a:buNone/>
              <a:defRPr sz="1400"/>
            </a:lvl2pPr>
            <a:lvl3pPr marL="1371600" lvl="2" indent="-228600" algn="l">
              <a:lnSpc>
                <a:spcPct val="90000"/>
              </a:lnSpc>
              <a:spcBef>
                <a:spcPts val="500"/>
              </a:spcBef>
              <a:spcAft>
                <a:spcPts val="0"/>
              </a:spcAft>
              <a:buClr>
                <a:schemeClr val="dk1"/>
              </a:buClr>
              <a:buSzPts val="1200"/>
              <a:buFont typeface="Montserrat"/>
              <a:buNone/>
              <a:defRPr sz="1200"/>
            </a:lvl3pPr>
            <a:lvl4pPr marL="1828800" lvl="3" indent="-228600" algn="l">
              <a:lnSpc>
                <a:spcPct val="90000"/>
              </a:lnSpc>
              <a:spcBef>
                <a:spcPts val="500"/>
              </a:spcBef>
              <a:spcAft>
                <a:spcPts val="0"/>
              </a:spcAft>
              <a:buClr>
                <a:schemeClr val="dk1"/>
              </a:buClr>
              <a:buSzPts val="1000"/>
              <a:buFont typeface="Montserrat"/>
              <a:buNone/>
              <a:defRPr sz="1000"/>
            </a:lvl4pPr>
            <a:lvl5pPr marL="2286000" lvl="4" indent="-228600" algn="l">
              <a:lnSpc>
                <a:spcPct val="90000"/>
              </a:lnSpc>
              <a:spcBef>
                <a:spcPts val="500"/>
              </a:spcBef>
              <a:spcAft>
                <a:spcPts val="0"/>
              </a:spcAft>
              <a:buClr>
                <a:schemeClr val="dk1"/>
              </a:buClr>
              <a:buSzPts val="1000"/>
              <a:buFont typeface="Montserrat"/>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
        <p:nvSpPr>
          <p:cNvPr id="61" name="Google Shape;61;p13"/>
          <p:cNvSpPr txBox="1"/>
          <p:nvPr/>
        </p:nvSpPr>
        <p:spPr>
          <a:xfrm>
            <a:off x="3165231" y="6201921"/>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pic>
        <p:nvPicPr>
          <p:cNvPr id="62" name="Google Shape;62;p13"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 descr="A picture containing text, clock&#10;&#10;Description automatically generated"/>
          <p:cNvPicPr preferRelativeResize="0"/>
          <p:nvPr/>
        </p:nvPicPr>
        <p:blipFill rotWithShape="1">
          <a:blip r:embed="rId8">
            <a:alphaModFix amt="35000"/>
          </a:blip>
          <a:srcRect t="-204" b="-1"/>
          <a:stretch/>
        </p:blipFill>
        <p:spPr>
          <a:xfrm rot="-6109986">
            <a:off x="-1006961" y="118895"/>
            <a:ext cx="2319457" cy="1828381"/>
          </a:xfrm>
          <a:prstGeom prst="rect">
            <a:avLst/>
          </a:prstGeom>
          <a:noFill/>
          <a:ln>
            <a:noFill/>
          </a:ln>
        </p:spPr>
      </p:pic>
      <p:pic>
        <p:nvPicPr>
          <p:cNvPr id="11" name="Google Shape;11;p6" descr="A picture containing text, clock&#10;&#10;Description automatically generated"/>
          <p:cNvPicPr preferRelativeResize="0"/>
          <p:nvPr/>
        </p:nvPicPr>
        <p:blipFill rotWithShape="1">
          <a:blip r:embed="rId8">
            <a:alphaModFix/>
          </a:blip>
          <a:srcRect/>
          <a:stretch/>
        </p:blipFill>
        <p:spPr>
          <a:xfrm rot="10800000">
            <a:off x="10574874" y="5476967"/>
            <a:ext cx="1617126" cy="1272139"/>
          </a:xfrm>
          <a:prstGeom prst="rect">
            <a:avLst/>
          </a:prstGeom>
          <a:noFill/>
          <a:ln>
            <a:noFill/>
          </a:ln>
        </p:spPr>
      </p:pic>
      <p:sp>
        <p:nvSpPr>
          <p:cNvPr id="12" name="Google Shape;12;p6"/>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‹nº›</a:t>
            </a:fld>
            <a:endParaRPr/>
          </a:p>
        </p:txBody>
      </p:sp>
      <p:sp>
        <p:nvSpPr>
          <p:cNvPr id="13" name="Google Shape;13;p6"/>
          <p:cNvSpPr txBox="1">
            <a:spLocks noGrp="1"/>
          </p:cNvSpPr>
          <p:nvPr>
            <p:ph type="title"/>
          </p:nvPr>
        </p:nvSpPr>
        <p:spPr>
          <a:xfrm>
            <a:off x="838200" y="365125"/>
            <a:ext cx="666219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6"/>
          <p:cNvSpPr txBox="1">
            <a:spLocks noGrp="1"/>
          </p:cNvSpPr>
          <p:nvPr>
            <p:ph type="body" idx="1"/>
          </p:nvPr>
        </p:nvSpPr>
        <p:spPr>
          <a:xfrm>
            <a:off x="838200" y="2570071"/>
            <a:ext cx="10515600" cy="34204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6" descr="A picture containing text, clock&#10;&#10;Description automatically generated"/>
          <p:cNvPicPr preferRelativeResize="0"/>
          <p:nvPr/>
        </p:nvPicPr>
        <p:blipFill rotWithShape="1">
          <a:blip r:embed="rId8">
            <a:alphaModFix amt="35000"/>
          </a:blip>
          <a:srcRect/>
          <a:stretch/>
        </p:blipFill>
        <p:spPr>
          <a:xfrm rot="-5137884">
            <a:off x="-1319538" y="2883604"/>
            <a:ext cx="2319457" cy="1824640"/>
          </a:xfrm>
          <a:prstGeom prst="rect">
            <a:avLst/>
          </a:prstGeom>
          <a:noFill/>
          <a:ln>
            <a:noFill/>
          </a:ln>
        </p:spPr>
      </p:pic>
      <p:pic>
        <p:nvPicPr>
          <p:cNvPr id="16" name="Google Shape;16;p6" descr="A picture containing text, clock&#10;&#10;Description automatically generated"/>
          <p:cNvPicPr preferRelativeResize="0"/>
          <p:nvPr/>
        </p:nvPicPr>
        <p:blipFill rotWithShape="1">
          <a:blip r:embed="rId8">
            <a:alphaModFix amt="35000"/>
          </a:blip>
          <a:srcRect/>
          <a:stretch/>
        </p:blipFill>
        <p:spPr>
          <a:xfrm rot="4550257">
            <a:off x="-826858" y="4827239"/>
            <a:ext cx="2319457" cy="1824640"/>
          </a:xfrm>
          <a:prstGeom prst="rect">
            <a:avLst/>
          </a:prstGeom>
          <a:noFill/>
          <a:ln>
            <a:noFill/>
          </a:ln>
        </p:spPr>
      </p:pic>
      <p:pic>
        <p:nvPicPr>
          <p:cNvPr id="17" name="Google Shape;17;p6" descr="Logo&#10;&#10;Description automatically generated"/>
          <p:cNvPicPr preferRelativeResize="0"/>
          <p:nvPr/>
        </p:nvPicPr>
        <p:blipFill rotWithShape="1">
          <a:blip r:embed="rId9">
            <a:alphaModFix/>
          </a:blip>
          <a:srcRect l="10392" t="5036" r="5139" b="10226"/>
          <a:stretch/>
        </p:blipFill>
        <p:spPr>
          <a:xfrm>
            <a:off x="7824487" y="365125"/>
            <a:ext cx="3646025" cy="1325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1524000" y="2670155"/>
            <a:ext cx="9144000" cy="175431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2"/>
              </a:buClr>
              <a:buSzPts val="6000"/>
              <a:buFont typeface="Arial"/>
              <a:buNone/>
            </a:pPr>
            <a:r>
              <a:rPr lang="en-GB" dirty="0"/>
              <a:t>Enhancing the quality framework of student mobility</a:t>
            </a:r>
            <a:endParaRPr dirty="0"/>
          </a:p>
        </p:txBody>
      </p:sp>
      <p:sp>
        <p:nvSpPr>
          <p:cNvPr id="68" name="Google Shape;68;p1"/>
          <p:cNvSpPr txBox="1">
            <a:spLocks noGrp="1"/>
          </p:cNvSpPr>
          <p:nvPr>
            <p:ph type="subTitle" idx="1"/>
          </p:nvPr>
        </p:nvSpPr>
        <p:spPr>
          <a:xfrm>
            <a:off x="1524000" y="4546700"/>
            <a:ext cx="9144000" cy="365125"/>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2"/>
              </a:buClr>
              <a:buSzPct val="100000"/>
              <a:buFont typeface="Arial"/>
              <a:buNone/>
            </a:pPr>
            <a:r>
              <a:rPr lang="en-GB" dirty="0"/>
              <a:t>The </a:t>
            </a:r>
            <a:r>
              <a:rPr lang="en-GB" dirty="0" err="1"/>
              <a:t>AsCOLA</a:t>
            </a:r>
            <a:r>
              <a:rPr lang="en-GB" dirty="0"/>
              <a:t> project and tool</a:t>
            </a:r>
            <a:endParaRPr dirty="0"/>
          </a:p>
        </p:txBody>
      </p:sp>
      <p:sp>
        <p:nvSpPr>
          <p:cNvPr id="69" name="Google Shape;69;p1"/>
          <p:cNvSpPr txBox="1"/>
          <p:nvPr/>
        </p:nvSpPr>
        <p:spPr>
          <a:xfrm>
            <a:off x="1524000" y="5034055"/>
            <a:ext cx="9144000" cy="365125"/>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lt2"/>
              </a:buClr>
              <a:buSzPts val="2000"/>
              <a:buFont typeface="Arial"/>
              <a:buNone/>
            </a:pPr>
            <a:r>
              <a:rPr lang="en-GB" sz="2000" b="0" i="0" u="none" strike="noStrike" cap="none">
                <a:solidFill>
                  <a:schemeClr val="lt2"/>
                </a:solidFill>
                <a:latin typeface="Montserrat"/>
                <a:ea typeface="Montserrat"/>
                <a:cs typeface="Montserrat"/>
                <a:sym typeface="Montserrat"/>
              </a:rPr>
              <a:t>Speaker(s) Name(s)</a:t>
            </a:r>
            <a:endParaRPr sz="2000" b="0" i="0" u="none" strike="noStrike" cap="none">
              <a:solidFill>
                <a:schemeClr val="lt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EB218D44-B28B-B419-E460-9592E71D67D2}"/>
            </a:ext>
          </a:extLst>
        </p:cNvPr>
        <p:cNvGrpSpPr/>
        <p:nvPr/>
      </p:nvGrpSpPr>
      <p:grpSpPr>
        <a:xfrm>
          <a:off x="0" y="0"/>
          <a:ext cx="0" cy="0"/>
          <a:chOff x="0" y="0"/>
          <a:chExt cx="0" cy="0"/>
        </a:xfrm>
      </p:grpSpPr>
      <p:sp>
        <p:nvSpPr>
          <p:cNvPr id="84" name="Google Shape;84;p3">
            <a:extLst>
              <a:ext uri="{FF2B5EF4-FFF2-40B4-BE49-F238E27FC236}">
                <a16:creationId xmlns:a16="http://schemas.microsoft.com/office/drawing/2014/main" id="{25B3EEFA-5A44-E167-EA1E-A86557F8D47B}"/>
              </a:ext>
            </a:extLst>
          </p:cNvPr>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dirty="0"/>
              <a:t>The vision</a:t>
            </a:r>
            <a:endParaRPr dirty="0"/>
          </a:p>
        </p:txBody>
      </p:sp>
      <p:sp>
        <p:nvSpPr>
          <p:cNvPr id="85" name="Google Shape;85;p3">
            <a:extLst>
              <a:ext uri="{FF2B5EF4-FFF2-40B4-BE49-F238E27FC236}">
                <a16:creationId xmlns:a16="http://schemas.microsoft.com/office/drawing/2014/main" id="{804485C1-E43C-4E08-FDF1-015FD195D570}"/>
              </a:ext>
            </a:extLst>
          </p:cNvPr>
          <p:cNvSpPr txBox="1">
            <a:spLocks noGrp="1"/>
          </p:cNvSpPr>
          <p:nvPr>
            <p:ph type="body" idx="1"/>
          </p:nvPr>
        </p:nvSpPr>
        <p:spPr>
          <a:xfrm>
            <a:off x="838200" y="1840375"/>
            <a:ext cx="10515600" cy="415019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Font typeface="Montserrat"/>
              <a:buChar char="•"/>
            </a:pPr>
            <a:endParaRPr lang="pt-PT" dirty="0"/>
          </a:p>
          <a:p>
            <a:pPr marL="228600" lvl="0" indent="-228600" algn="l" rtl="0">
              <a:lnSpc>
                <a:spcPct val="120000"/>
              </a:lnSpc>
              <a:spcBef>
                <a:spcPts val="0"/>
              </a:spcBef>
              <a:spcAft>
                <a:spcPts val="0"/>
              </a:spcAft>
              <a:buClr>
                <a:schemeClr val="dk1"/>
              </a:buClr>
              <a:buSzPts val="2800"/>
              <a:buFont typeface="Montserrat"/>
              <a:buChar char="•"/>
            </a:pPr>
            <a:endParaRPr dirty="0"/>
          </a:p>
        </p:txBody>
      </p:sp>
      <p:graphicFrame>
        <p:nvGraphicFramePr>
          <p:cNvPr id="2" name="Diagrama 1">
            <a:extLst>
              <a:ext uri="{FF2B5EF4-FFF2-40B4-BE49-F238E27FC236}">
                <a16:creationId xmlns:a16="http://schemas.microsoft.com/office/drawing/2014/main" id="{E1CBEDF6-4E18-783D-54FE-FD60CE9F5394}"/>
              </a:ext>
            </a:extLst>
          </p:cNvPr>
          <p:cNvGraphicFramePr/>
          <p:nvPr>
            <p:extLst>
              <p:ext uri="{D42A27DB-BD31-4B8C-83A1-F6EECF244321}">
                <p14:modId xmlns:p14="http://schemas.microsoft.com/office/powerpoint/2010/main" val="3469914033"/>
              </p:ext>
            </p:extLst>
          </p:nvPr>
        </p:nvGraphicFramePr>
        <p:xfrm>
          <a:off x="1159099" y="2189409"/>
          <a:ext cx="9878095" cy="3026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57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5" name="Google Shape;75;p2" descr="A picture containing text, clock&#10;&#10;Description automatically generated"/>
          <p:cNvPicPr preferRelativeResize="0"/>
          <p:nvPr/>
        </p:nvPicPr>
        <p:blipFill rotWithShape="1">
          <a:blip r:embed="rId3">
            <a:alphaModFix/>
          </a:blip>
          <a:srcRect/>
          <a:stretch/>
        </p:blipFill>
        <p:spPr>
          <a:xfrm>
            <a:off x="8397757" y="2031176"/>
            <a:ext cx="2837016" cy="1418508"/>
          </a:xfrm>
          <a:prstGeom prst="rect">
            <a:avLst/>
          </a:prstGeom>
          <a:noFill/>
          <a:ln>
            <a:noFill/>
          </a:ln>
        </p:spPr>
      </p:pic>
      <p:pic>
        <p:nvPicPr>
          <p:cNvPr id="76" name="Google Shape;76;p2" descr="Text&#10;&#10;Description automatically generated"/>
          <p:cNvPicPr preferRelativeResize="0"/>
          <p:nvPr/>
        </p:nvPicPr>
        <p:blipFill rotWithShape="1">
          <a:blip r:embed="rId4">
            <a:alphaModFix/>
          </a:blip>
          <a:srcRect/>
          <a:stretch/>
        </p:blipFill>
        <p:spPr>
          <a:xfrm>
            <a:off x="972165" y="2169626"/>
            <a:ext cx="3398274" cy="1106718"/>
          </a:xfrm>
          <a:prstGeom prst="rect">
            <a:avLst/>
          </a:prstGeom>
          <a:noFill/>
          <a:ln>
            <a:noFill/>
          </a:ln>
        </p:spPr>
      </p:pic>
      <p:pic>
        <p:nvPicPr>
          <p:cNvPr id="77" name="Google Shape;77;p2" descr="A picture containing text, sign&#10;&#10;Description automatically generated"/>
          <p:cNvPicPr preferRelativeResize="0"/>
          <p:nvPr/>
        </p:nvPicPr>
        <p:blipFill rotWithShape="1">
          <a:blip r:embed="rId5">
            <a:alphaModFix/>
          </a:blip>
          <a:srcRect/>
          <a:stretch/>
        </p:blipFill>
        <p:spPr>
          <a:xfrm>
            <a:off x="4684961" y="2169626"/>
            <a:ext cx="3398274" cy="1141608"/>
          </a:xfrm>
          <a:prstGeom prst="rect">
            <a:avLst/>
          </a:prstGeom>
          <a:noFill/>
          <a:ln>
            <a:noFill/>
          </a:ln>
        </p:spPr>
      </p:pic>
      <p:pic>
        <p:nvPicPr>
          <p:cNvPr id="78" name="Google Shape;78;p2" descr="Text&#10;&#10;Description automatically generated with medium confidence"/>
          <p:cNvPicPr preferRelativeResize="0"/>
          <p:nvPr/>
        </p:nvPicPr>
        <p:blipFill rotWithShape="1">
          <a:blip r:embed="rId6">
            <a:alphaModFix/>
          </a:blip>
          <a:srcRect/>
          <a:stretch/>
        </p:blipFill>
        <p:spPr>
          <a:xfrm>
            <a:off x="6818291" y="3793270"/>
            <a:ext cx="2933733" cy="1418508"/>
          </a:xfrm>
          <a:prstGeom prst="rect">
            <a:avLst/>
          </a:prstGeom>
          <a:noFill/>
          <a:ln>
            <a:noFill/>
          </a:ln>
        </p:spPr>
      </p:pic>
      <p:pic>
        <p:nvPicPr>
          <p:cNvPr id="79" name="Google Shape;79;p2" descr="Icon&#10;&#10;Description automatically generated"/>
          <p:cNvPicPr preferRelativeResize="0"/>
          <p:nvPr/>
        </p:nvPicPr>
        <p:blipFill rotWithShape="1">
          <a:blip r:embed="rId7">
            <a:alphaModFix/>
          </a:blip>
          <a:srcRect/>
          <a:stretch/>
        </p:blipFill>
        <p:spPr>
          <a:xfrm>
            <a:off x="2368047" y="4162512"/>
            <a:ext cx="3602499" cy="680023"/>
          </a:xfrm>
          <a:prstGeom prst="rect">
            <a:avLst/>
          </a:prstGeom>
          <a:noFill/>
          <a:ln>
            <a:noFill/>
          </a:ln>
        </p:spPr>
      </p:pic>
      <p:sp>
        <p:nvSpPr>
          <p:cNvPr id="4" name="Google Shape;84;p3">
            <a:extLst>
              <a:ext uri="{FF2B5EF4-FFF2-40B4-BE49-F238E27FC236}">
                <a16:creationId xmlns:a16="http://schemas.microsoft.com/office/drawing/2014/main" id="{9616735F-55A4-C8DD-D388-EF2751D39EE7}"/>
              </a:ext>
            </a:extLst>
          </p:cNvPr>
          <p:cNvSpPr txBox="1">
            <a:spLocks/>
          </p:cNvSpPr>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4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GB" dirty="0"/>
              <a:t>The expertise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266396F-3A83-EDBD-232B-04850DB7DD66}"/>
            </a:ext>
          </a:extLst>
        </p:cNvPr>
        <p:cNvGrpSpPr/>
        <p:nvPr/>
      </p:nvGrpSpPr>
      <p:grpSpPr>
        <a:xfrm>
          <a:off x="0" y="0"/>
          <a:ext cx="0" cy="0"/>
          <a:chOff x="0" y="0"/>
          <a:chExt cx="0" cy="0"/>
        </a:xfrm>
      </p:grpSpPr>
      <p:sp>
        <p:nvSpPr>
          <p:cNvPr id="84" name="Google Shape;84;p3">
            <a:extLst>
              <a:ext uri="{FF2B5EF4-FFF2-40B4-BE49-F238E27FC236}">
                <a16:creationId xmlns:a16="http://schemas.microsoft.com/office/drawing/2014/main" id="{02FD9C5F-DFE0-11B6-89F4-632349293A92}"/>
              </a:ext>
            </a:extLst>
          </p:cNvPr>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dirty="0"/>
              <a:t>The main results</a:t>
            </a:r>
            <a:endParaRPr dirty="0"/>
          </a:p>
        </p:txBody>
      </p:sp>
      <p:graphicFrame>
        <p:nvGraphicFramePr>
          <p:cNvPr id="3" name="Diagrama 2">
            <a:extLst>
              <a:ext uri="{FF2B5EF4-FFF2-40B4-BE49-F238E27FC236}">
                <a16:creationId xmlns:a16="http://schemas.microsoft.com/office/drawing/2014/main" id="{35553262-AA3A-2144-411C-95E8FBA91C85}"/>
              </a:ext>
            </a:extLst>
          </p:cNvPr>
          <p:cNvGraphicFramePr/>
          <p:nvPr>
            <p:extLst>
              <p:ext uri="{D42A27DB-BD31-4B8C-83A1-F6EECF244321}">
                <p14:modId xmlns:p14="http://schemas.microsoft.com/office/powerpoint/2010/main" val="2326691521"/>
              </p:ext>
            </p:extLst>
          </p:nvPr>
        </p:nvGraphicFramePr>
        <p:xfrm>
          <a:off x="180304" y="2125014"/>
          <a:ext cx="11874321" cy="3193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59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D78CCC0F-97CA-BEE9-719A-D0E04125B397}"/>
            </a:ext>
          </a:extLst>
        </p:cNvPr>
        <p:cNvGrpSpPr/>
        <p:nvPr/>
      </p:nvGrpSpPr>
      <p:grpSpPr>
        <a:xfrm>
          <a:off x="0" y="0"/>
          <a:ext cx="0" cy="0"/>
          <a:chOff x="0" y="0"/>
          <a:chExt cx="0" cy="0"/>
        </a:xfrm>
      </p:grpSpPr>
      <p:sp>
        <p:nvSpPr>
          <p:cNvPr id="84" name="Google Shape;84;p3">
            <a:extLst>
              <a:ext uri="{FF2B5EF4-FFF2-40B4-BE49-F238E27FC236}">
                <a16:creationId xmlns:a16="http://schemas.microsoft.com/office/drawing/2014/main" id="{3B96DA3A-460A-B1BB-F6EE-60B7818A131C}"/>
              </a:ext>
            </a:extLst>
          </p:cNvPr>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2"/>
              </a:buClr>
              <a:buSzPts val="4000"/>
              <a:buFont typeface="Arial"/>
              <a:buNone/>
            </a:pPr>
            <a:r>
              <a:rPr lang="en-GB" dirty="0"/>
              <a:t>The online course evaluation tool – why is it important?</a:t>
            </a:r>
            <a:endParaRPr dirty="0"/>
          </a:p>
        </p:txBody>
      </p:sp>
      <p:graphicFrame>
        <p:nvGraphicFramePr>
          <p:cNvPr id="5" name="Diagrama 4">
            <a:extLst>
              <a:ext uri="{FF2B5EF4-FFF2-40B4-BE49-F238E27FC236}">
                <a16:creationId xmlns:a16="http://schemas.microsoft.com/office/drawing/2014/main" id="{BBB255A5-7945-BAB0-7AA0-5423B9C472F5}"/>
              </a:ext>
            </a:extLst>
          </p:cNvPr>
          <p:cNvGraphicFramePr/>
          <p:nvPr>
            <p:extLst>
              <p:ext uri="{D42A27DB-BD31-4B8C-83A1-F6EECF244321}">
                <p14:modId xmlns:p14="http://schemas.microsoft.com/office/powerpoint/2010/main" val="2025476931"/>
              </p:ext>
            </p:extLst>
          </p:nvPr>
        </p:nvGraphicFramePr>
        <p:xfrm>
          <a:off x="1066800" y="1632030"/>
          <a:ext cx="10576559" cy="399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33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60B2AE7-8F6F-F811-47A8-452F19A3D8CA}"/>
            </a:ext>
          </a:extLst>
        </p:cNvPr>
        <p:cNvGrpSpPr/>
        <p:nvPr/>
      </p:nvGrpSpPr>
      <p:grpSpPr>
        <a:xfrm>
          <a:off x="0" y="0"/>
          <a:ext cx="0" cy="0"/>
          <a:chOff x="0" y="0"/>
          <a:chExt cx="0" cy="0"/>
        </a:xfrm>
      </p:grpSpPr>
      <p:sp>
        <p:nvSpPr>
          <p:cNvPr id="84" name="Google Shape;84;p3">
            <a:extLst>
              <a:ext uri="{FF2B5EF4-FFF2-40B4-BE49-F238E27FC236}">
                <a16:creationId xmlns:a16="http://schemas.microsoft.com/office/drawing/2014/main" id="{356C1290-EEA1-C471-A2C2-C31B7351441E}"/>
              </a:ext>
            </a:extLst>
          </p:cNvPr>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a:t>Praesent vel blandit purus</a:t>
            </a:r>
            <a:endParaRPr/>
          </a:p>
        </p:txBody>
      </p:sp>
      <p:sp>
        <p:nvSpPr>
          <p:cNvPr id="85" name="Google Shape;85;p3">
            <a:extLst>
              <a:ext uri="{FF2B5EF4-FFF2-40B4-BE49-F238E27FC236}">
                <a16:creationId xmlns:a16="http://schemas.microsoft.com/office/drawing/2014/main" id="{D896C2D0-CF56-0F44-FA30-5C9CCF17FCB0}"/>
              </a:ext>
            </a:extLst>
          </p:cNvPr>
          <p:cNvSpPr txBox="1">
            <a:spLocks noGrp="1"/>
          </p:cNvSpPr>
          <p:nvPr>
            <p:ph type="body" idx="1"/>
          </p:nvPr>
        </p:nvSpPr>
        <p:spPr>
          <a:xfrm>
            <a:off x="838200" y="1840375"/>
            <a:ext cx="10515600" cy="415019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Font typeface="Montserrat"/>
              <a:buChar char="•"/>
            </a:pPr>
            <a:r>
              <a:rPr lang="en-GB"/>
              <a:t>Praesent non lectus eu ipsum varius aliquam.</a:t>
            </a:r>
            <a:endParaRPr/>
          </a:p>
          <a:p>
            <a:pPr marL="228600" lvl="0" indent="-228600" algn="l" rtl="0">
              <a:lnSpc>
                <a:spcPct val="120000"/>
              </a:lnSpc>
              <a:spcBef>
                <a:spcPts val="1000"/>
              </a:spcBef>
              <a:spcAft>
                <a:spcPts val="0"/>
              </a:spcAft>
              <a:buClr>
                <a:schemeClr val="dk1"/>
              </a:buClr>
              <a:buSzPts val="2800"/>
              <a:buFont typeface="Montserrat"/>
              <a:buChar char="•"/>
            </a:pPr>
            <a:r>
              <a:rPr lang="en-GB"/>
              <a:t>Aenean interdum lectus quis tellus porttitor, id fringilla ipsum hendrerit.</a:t>
            </a:r>
            <a:endParaRPr/>
          </a:p>
          <a:p>
            <a:pPr marL="228600" lvl="0" indent="-228600" algn="l" rtl="0">
              <a:lnSpc>
                <a:spcPct val="120000"/>
              </a:lnSpc>
              <a:spcBef>
                <a:spcPts val="1000"/>
              </a:spcBef>
              <a:spcAft>
                <a:spcPts val="0"/>
              </a:spcAft>
              <a:buClr>
                <a:schemeClr val="dk1"/>
              </a:buClr>
              <a:buSzPts val="2800"/>
              <a:buFont typeface="Montserrat"/>
              <a:buChar char="•"/>
            </a:pPr>
            <a:r>
              <a:rPr lang="en-GB"/>
              <a:t>Praesent eget sem in ligula efficitur tincidunt id a lectus.</a:t>
            </a:r>
            <a:endParaRPr/>
          </a:p>
        </p:txBody>
      </p:sp>
      <p:pic>
        <p:nvPicPr>
          <p:cNvPr id="2" name="Imagem 1" descr="Uma imagem com texto, captura de ecrã, software, Sistema operativo&#10;&#10;Descrição gerada automaticamente">
            <a:extLst>
              <a:ext uri="{FF2B5EF4-FFF2-40B4-BE49-F238E27FC236}">
                <a16:creationId xmlns:a16="http://schemas.microsoft.com/office/drawing/2014/main" id="{9383CAAE-AC92-8FE1-9553-A33C9AB37CD0}"/>
              </a:ext>
            </a:extLst>
          </p:cNvPr>
          <p:cNvPicPr>
            <a:picLocks noChangeAspect="1"/>
          </p:cNvPicPr>
          <p:nvPr/>
        </p:nvPicPr>
        <p:blipFill>
          <a:blip r:embed="rId3"/>
          <a:stretch>
            <a:fillRect/>
          </a:stretch>
        </p:blipFill>
        <p:spPr>
          <a:xfrm>
            <a:off x="0" y="127334"/>
            <a:ext cx="12191999" cy="7027400"/>
          </a:xfrm>
          <a:prstGeom prst="rect">
            <a:avLst/>
          </a:prstGeom>
        </p:spPr>
      </p:pic>
    </p:spTree>
    <p:extLst>
      <p:ext uri="{BB962C8B-B14F-4D97-AF65-F5344CB8AC3E}">
        <p14:creationId xmlns:p14="http://schemas.microsoft.com/office/powerpoint/2010/main" val="254994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42A653E3-5E2B-CA65-8111-39E4C9A4D606}"/>
            </a:ext>
          </a:extLst>
        </p:cNvPr>
        <p:cNvGrpSpPr/>
        <p:nvPr/>
      </p:nvGrpSpPr>
      <p:grpSpPr>
        <a:xfrm>
          <a:off x="0" y="0"/>
          <a:ext cx="0" cy="0"/>
          <a:chOff x="0" y="0"/>
          <a:chExt cx="0" cy="0"/>
        </a:xfrm>
      </p:grpSpPr>
      <p:sp>
        <p:nvSpPr>
          <p:cNvPr id="84" name="Google Shape;84;p3">
            <a:extLst>
              <a:ext uri="{FF2B5EF4-FFF2-40B4-BE49-F238E27FC236}">
                <a16:creationId xmlns:a16="http://schemas.microsoft.com/office/drawing/2014/main" id="{B838BCF5-CA39-9E30-9A30-12DC801962B1}"/>
              </a:ext>
            </a:extLst>
          </p:cNvPr>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a:t>Praesent vel blandit purus</a:t>
            </a:r>
            <a:endParaRPr/>
          </a:p>
        </p:txBody>
      </p:sp>
      <p:sp>
        <p:nvSpPr>
          <p:cNvPr id="85" name="Google Shape;85;p3">
            <a:extLst>
              <a:ext uri="{FF2B5EF4-FFF2-40B4-BE49-F238E27FC236}">
                <a16:creationId xmlns:a16="http://schemas.microsoft.com/office/drawing/2014/main" id="{2AF69B41-FBF4-86E8-BEBC-914D46EEC13A}"/>
              </a:ext>
            </a:extLst>
          </p:cNvPr>
          <p:cNvSpPr txBox="1">
            <a:spLocks noGrp="1"/>
          </p:cNvSpPr>
          <p:nvPr>
            <p:ph type="body" idx="1"/>
          </p:nvPr>
        </p:nvSpPr>
        <p:spPr>
          <a:xfrm>
            <a:off x="838200" y="1840375"/>
            <a:ext cx="10515600" cy="415019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Font typeface="Montserrat"/>
              <a:buChar char="•"/>
            </a:pPr>
            <a:r>
              <a:rPr lang="en-GB"/>
              <a:t>Praesent non lectus eu ipsum varius aliquam.</a:t>
            </a:r>
            <a:endParaRPr/>
          </a:p>
          <a:p>
            <a:pPr marL="228600" lvl="0" indent="-228600" algn="l" rtl="0">
              <a:lnSpc>
                <a:spcPct val="120000"/>
              </a:lnSpc>
              <a:spcBef>
                <a:spcPts val="1000"/>
              </a:spcBef>
              <a:spcAft>
                <a:spcPts val="0"/>
              </a:spcAft>
              <a:buClr>
                <a:schemeClr val="dk1"/>
              </a:buClr>
              <a:buSzPts val="2800"/>
              <a:buFont typeface="Montserrat"/>
              <a:buChar char="•"/>
            </a:pPr>
            <a:r>
              <a:rPr lang="en-GB"/>
              <a:t>Aenean interdum lectus quis tellus porttitor, id fringilla ipsum hendrerit.</a:t>
            </a:r>
            <a:endParaRPr/>
          </a:p>
          <a:p>
            <a:pPr marL="228600" lvl="0" indent="-228600" algn="l" rtl="0">
              <a:lnSpc>
                <a:spcPct val="120000"/>
              </a:lnSpc>
              <a:spcBef>
                <a:spcPts val="1000"/>
              </a:spcBef>
              <a:spcAft>
                <a:spcPts val="0"/>
              </a:spcAft>
              <a:buClr>
                <a:schemeClr val="dk1"/>
              </a:buClr>
              <a:buSzPts val="2800"/>
              <a:buFont typeface="Montserrat"/>
              <a:buChar char="•"/>
            </a:pPr>
            <a:r>
              <a:rPr lang="en-GB"/>
              <a:t>Praesent eget sem in ligula efficitur tincidunt id a lectus.</a:t>
            </a:r>
            <a:endParaRPr/>
          </a:p>
        </p:txBody>
      </p:sp>
      <p:pic>
        <p:nvPicPr>
          <p:cNvPr id="4" name="Imagem 3" descr="Uma imagem com texto, captura de ecrã, software, Website&#10;&#10;Descrição gerada automaticamente">
            <a:extLst>
              <a:ext uri="{FF2B5EF4-FFF2-40B4-BE49-F238E27FC236}">
                <a16:creationId xmlns:a16="http://schemas.microsoft.com/office/drawing/2014/main" id="{CFF91753-8DBF-1564-36D8-0536DFA3BF30}"/>
              </a:ext>
            </a:extLst>
          </p:cNvPr>
          <p:cNvPicPr>
            <a:picLocks noChangeAspect="1"/>
          </p:cNvPicPr>
          <p:nvPr/>
        </p:nvPicPr>
        <p:blipFill>
          <a:blip r:embed="rId3"/>
          <a:stretch>
            <a:fillRect/>
          </a:stretch>
        </p:blipFill>
        <p:spPr>
          <a:xfrm>
            <a:off x="-975677" y="0"/>
            <a:ext cx="14143354" cy="6858000"/>
          </a:xfrm>
          <a:prstGeom prst="rect">
            <a:avLst/>
          </a:prstGeom>
        </p:spPr>
      </p:pic>
    </p:spTree>
    <p:extLst>
      <p:ext uri="{BB962C8B-B14F-4D97-AF65-F5344CB8AC3E}">
        <p14:creationId xmlns:p14="http://schemas.microsoft.com/office/powerpoint/2010/main" val="12993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49CDFAE5-F061-6774-1F73-C10698EEB4D7}"/>
            </a:ext>
          </a:extLst>
        </p:cNvPr>
        <p:cNvGrpSpPr/>
        <p:nvPr/>
      </p:nvGrpSpPr>
      <p:grpSpPr>
        <a:xfrm>
          <a:off x="0" y="0"/>
          <a:ext cx="0" cy="0"/>
          <a:chOff x="0" y="0"/>
          <a:chExt cx="0" cy="0"/>
        </a:xfrm>
      </p:grpSpPr>
      <p:sp>
        <p:nvSpPr>
          <p:cNvPr id="84" name="Google Shape;84;p3">
            <a:extLst>
              <a:ext uri="{FF2B5EF4-FFF2-40B4-BE49-F238E27FC236}">
                <a16:creationId xmlns:a16="http://schemas.microsoft.com/office/drawing/2014/main" id="{99E71E68-6DF2-44FB-E439-95609ED5DBC2}"/>
              </a:ext>
            </a:extLst>
          </p:cNvPr>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a:t>Praesent vel blandit purus</a:t>
            </a:r>
            <a:endParaRPr/>
          </a:p>
        </p:txBody>
      </p:sp>
      <p:sp>
        <p:nvSpPr>
          <p:cNvPr id="85" name="Google Shape;85;p3">
            <a:extLst>
              <a:ext uri="{FF2B5EF4-FFF2-40B4-BE49-F238E27FC236}">
                <a16:creationId xmlns:a16="http://schemas.microsoft.com/office/drawing/2014/main" id="{751E8814-EAFA-3AE8-5E99-31C863359587}"/>
              </a:ext>
            </a:extLst>
          </p:cNvPr>
          <p:cNvSpPr txBox="1">
            <a:spLocks noGrp="1"/>
          </p:cNvSpPr>
          <p:nvPr>
            <p:ph type="body" idx="1"/>
          </p:nvPr>
        </p:nvSpPr>
        <p:spPr>
          <a:xfrm>
            <a:off x="838200" y="1840375"/>
            <a:ext cx="10515600" cy="4150191"/>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Font typeface="Montserrat"/>
              <a:buChar char="•"/>
            </a:pPr>
            <a:r>
              <a:rPr lang="en-GB"/>
              <a:t>Praesent non lectus eu ipsum varius aliquam.</a:t>
            </a:r>
            <a:endParaRPr/>
          </a:p>
          <a:p>
            <a:pPr marL="228600" lvl="0" indent="-228600" algn="l" rtl="0">
              <a:lnSpc>
                <a:spcPct val="120000"/>
              </a:lnSpc>
              <a:spcBef>
                <a:spcPts val="1000"/>
              </a:spcBef>
              <a:spcAft>
                <a:spcPts val="0"/>
              </a:spcAft>
              <a:buClr>
                <a:schemeClr val="dk1"/>
              </a:buClr>
              <a:buSzPts val="2800"/>
              <a:buFont typeface="Montserrat"/>
              <a:buChar char="•"/>
            </a:pPr>
            <a:r>
              <a:rPr lang="en-GB"/>
              <a:t>Aenean interdum lectus quis tellus porttitor, id fringilla ipsum hendrerit.</a:t>
            </a:r>
            <a:endParaRPr/>
          </a:p>
          <a:p>
            <a:pPr marL="228600" lvl="0" indent="-228600" algn="l" rtl="0">
              <a:lnSpc>
                <a:spcPct val="120000"/>
              </a:lnSpc>
              <a:spcBef>
                <a:spcPts val="1000"/>
              </a:spcBef>
              <a:spcAft>
                <a:spcPts val="0"/>
              </a:spcAft>
              <a:buClr>
                <a:schemeClr val="dk1"/>
              </a:buClr>
              <a:buSzPts val="2800"/>
              <a:buFont typeface="Montserrat"/>
              <a:buChar char="•"/>
            </a:pPr>
            <a:r>
              <a:rPr lang="en-GB"/>
              <a:t>Praesent eget sem in ligula efficitur tincidunt id a lectus.</a:t>
            </a:r>
            <a:endParaRPr/>
          </a:p>
        </p:txBody>
      </p:sp>
      <p:pic>
        <p:nvPicPr>
          <p:cNvPr id="6" name="Imagem 5" descr="Uma imagem com texto, captura de ecrã, software, Sistema operativo&#10;&#10;Descrição gerada automaticamente">
            <a:extLst>
              <a:ext uri="{FF2B5EF4-FFF2-40B4-BE49-F238E27FC236}">
                <a16:creationId xmlns:a16="http://schemas.microsoft.com/office/drawing/2014/main" id="{58C1D85C-3FE2-E1ED-9BA3-A3AEB274C747}"/>
              </a:ext>
            </a:extLst>
          </p:cNvPr>
          <p:cNvPicPr>
            <a:picLocks noChangeAspect="1"/>
          </p:cNvPicPr>
          <p:nvPr/>
        </p:nvPicPr>
        <p:blipFill>
          <a:blip r:embed="rId3"/>
          <a:stretch>
            <a:fillRect/>
          </a:stretch>
        </p:blipFill>
        <p:spPr>
          <a:xfrm>
            <a:off x="-1220192" y="0"/>
            <a:ext cx="14150950" cy="6858000"/>
          </a:xfrm>
          <a:prstGeom prst="rect">
            <a:avLst/>
          </a:prstGeom>
        </p:spPr>
      </p:pic>
    </p:spTree>
    <p:extLst>
      <p:ext uri="{BB962C8B-B14F-4D97-AF65-F5344CB8AC3E}">
        <p14:creationId xmlns:p14="http://schemas.microsoft.com/office/powerpoint/2010/main" val="411580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body" idx="1"/>
          </p:nvPr>
        </p:nvSpPr>
        <p:spPr>
          <a:xfrm>
            <a:off x="2950369" y="3663153"/>
            <a:ext cx="6291262" cy="99904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3600"/>
              <a:buFont typeface="Montserrat SemiBold"/>
              <a:buNone/>
            </a:pPr>
            <a:r>
              <a:rPr lang="en-GB"/>
              <a:t>Thank you for your attention!</a:t>
            </a:r>
            <a:endParaRPr/>
          </a:p>
        </p:txBody>
      </p:sp>
      <p:sp>
        <p:nvSpPr>
          <p:cNvPr id="98" name="Google Shape;98;p5"/>
          <p:cNvSpPr txBox="1"/>
          <p:nvPr/>
        </p:nvSpPr>
        <p:spPr>
          <a:xfrm>
            <a:off x="2950369" y="5148197"/>
            <a:ext cx="6291262" cy="51304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GB" sz="2400" b="0" i="0" u="none" strike="noStrike" cap="none" dirty="0" err="1">
                <a:solidFill>
                  <a:schemeClr val="lt1"/>
                </a:solidFill>
                <a:latin typeface="Montserrat"/>
                <a:ea typeface="Montserrat"/>
                <a:cs typeface="Montserrat"/>
                <a:sym typeface="Montserrat"/>
              </a:rPr>
              <a:t>project.uni-foundation.eu</a:t>
            </a:r>
            <a:r>
              <a:rPr lang="en-GB" sz="2400" b="0" i="0" u="none" strike="noStrike" cap="none" dirty="0">
                <a:solidFill>
                  <a:schemeClr val="lt1"/>
                </a:solidFill>
                <a:latin typeface="Montserrat"/>
                <a:ea typeface="Montserrat"/>
                <a:cs typeface="Montserrat"/>
                <a:sym typeface="Montserrat"/>
              </a:rPr>
              <a:t>/</a:t>
            </a:r>
            <a:r>
              <a:rPr lang="en-GB" sz="2400" b="0" i="0" u="none" strike="noStrike" cap="none" dirty="0" err="1">
                <a:solidFill>
                  <a:schemeClr val="lt1"/>
                </a:solidFill>
                <a:latin typeface="Montserrat"/>
                <a:ea typeface="Montserrat"/>
                <a:cs typeface="Montserrat"/>
                <a:sym typeface="Montserrat"/>
              </a:rPr>
              <a:t>ascola</a:t>
            </a:r>
            <a:endParaRPr dirty="0"/>
          </a:p>
        </p:txBody>
      </p:sp>
    </p:spTree>
  </p:cSld>
  <p:clrMapOvr>
    <a:masterClrMapping/>
  </p:clrMapOvr>
</p:sld>
</file>

<file path=ppt/theme/theme1.xml><?xml version="1.0" encoding="utf-8"?>
<a:theme xmlns:a="http://schemas.openxmlformats.org/drawingml/2006/main" name="General Theme">
  <a:themeElements>
    <a:clrScheme name="AsCOLA">
      <a:dk1>
        <a:srgbClr val="000000"/>
      </a:dk1>
      <a:lt1>
        <a:srgbClr val="FFFFFF"/>
      </a:lt1>
      <a:dk2>
        <a:srgbClr val="210294"/>
      </a:dk2>
      <a:lt2>
        <a:srgbClr val="C70371"/>
      </a:lt2>
      <a:accent1>
        <a:srgbClr val="210294"/>
      </a:accent1>
      <a:accent2>
        <a:srgbClr val="134AB5"/>
      </a:accent2>
      <a:accent3>
        <a:srgbClr val="C70371"/>
      </a:accent3>
      <a:accent4>
        <a:srgbClr val="CACACA"/>
      </a:accent4>
      <a:accent5>
        <a:srgbClr val="932092"/>
      </a:accent5>
      <a:accent6>
        <a:srgbClr val="1B83FF"/>
      </a:accent6>
      <a:hlink>
        <a:srgbClr val="1760EA"/>
      </a:hlink>
      <a:folHlink>
        <a:srgbClr val="811C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Words>
  <Application>Microsoft Macintosh PowerPoint</Application>
  <PresentationFormat>Ecrã Panorâmico</PresentationFormat>
  <Paragraphs>37</Paragraphs>
  <Slides>9</Slides>
  <Notes>9</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9</vt:i4>
      </vt:variant>
    </vt:vector>
  </HeadingPairs>
  <TitlesOfParts>
    <vt:vector size="15" baseType="lpstr">
      <vt:lpstr>Calibri</vt:lpstr>
      <vt:lpstr>Montserrat</vt:lpstr>
      <vt:lpstr>Montserrat SemiBold</vt:lpstr>
      <vt:lpstr>Lato Light</vt:lpstr>
      <vt:lpstr>Arial</vt:lpstr>
      <vt:lpstr>General Theme</vt:lpstr>
      <vt:lpstr>Enhancing the quality framework of student mobility</vt:lpstr>
      <vt:lpstr>The vision</vt:lpstr>
      <vt:lpstr>Apresentação do PowerPoint</vt:lpstr>
      <vt:lpstr>The main results</vt:lpstr>
      <vt:lpstr>The online course evaluation tool – why is it important?</vt:lpstr>
      <vt:lpstr>Praesent vel blandit purus</vt:lpstr>
      <vt:lpstr>Praesent vel blandit purus</vt:lpstr>
      <vt:lpstr>Praesent vel blandit purus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Debora Lucque</dc:creator>
  <cp:lastModifiedBy>Helena Alves</cp:lastModifiedBy>
  <cp:revision>1</cp:revision>
  <dcterms:created xsi:type="dcterms:W3CDTF">2023-03-16T11:59:28Z</dcterms:created>
  <dcterms:modified xsi:type="dcterms:W3CDTF">2024-10-15T14:24:10Z</dcterms:modified>
</cp:coreProperties>
</file>