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707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60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72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215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32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60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847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629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500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592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B78E-F1C5-481C-B0A1-E04096306A49}" type="datetimeFigureOut">
              <a:rPr lang="de-AT" smtClean="0"/>
              <a:t>29.04.2016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CC92-C6E9-449C-86CE-CE04C163E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286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74" y="5529237"/>
            <a:ext cx="1819047" cy="8862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Pädagogische</a:t>
            </a:r>
            <a:r>
              <a:rPr lang="en-GB" dirty="0" smtClean="0"/>
              <a:t> </a:t>
            </a:r>
            <a:r>
              <a:rPr lang="en-GB" dirty="0" err="1" smtClean="0"/>
              <a:t>Hochschule</a:t>
            </a:r>
            <a:r>
              <a:rPr lang="en-GB" dirty="0" smtClean="0"/>
              <a:t> Salzburg – Stefan Zweig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0561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Teacher Training for</a:t>
            </a:r>
          </a:p>
          <a:p>
            <a:pPr lvl="1"/>
            <a:r>
              <a:rPr lang="en-GB" dirty="0" smtClean="0"/>
              <a:t>Primary school teachers to be (6 – 10)</a:t>
            </a:r>
          </a:p>
          <a:p>
            <a:pPr lvl="1"/>
            <a:r>
              <a:rPr lang="en-GB" dirty="0" smtClean="0"/>
              <a:t>Secondary school teachers to be (New middle school (10 – 15</a:t>
            </a:r>
            <a:r>
              <a:rPr lang="en-GB" dirty="0" smtClean="0"/>
              <a:t>)</a:t>
            </a:r>
          </a:p>
          <a:p>
            <a:pPr lvl="1"/>
            <a:r>
              <a:rPr lang="en-GB" smtClean="0"/>
              <a:t>Special needs teachers to be</a:t>
            </a:r>
            <a:endParaRPr lang="en-GB" dirty="0" smtClean="0"/>
          </a:p>
          <a:p>
            <a:pPr lvl="1"/>
            <a:r>
              <a:rPr lang="en-GB" dirty="0" smtClean="0"/>
              <a:t>In-service teachers (life long learning)</a:t>
            </a:r>
          </a:p>
          <a:p>
            <a:r>
              <a:rPr lang="en-GB" dirty="0" smtClean="0"/>
              <a:t>Numbers:</a:t>
            </a:r>
          </a:p>
          <a:p>
            <a:pPr lvl="1"/>
            <a:r>
              <a:rPr lang="en-GB" dirty="0" smtClean="0"/>
              <a:t>Primary sector:			~ 410</a:t>
            </a:r>
          </a:p>
          <a:p>
            <a:pPr lvl="1"/>
            <a:r>
              <a:rPr lang="en-GB" dirty="0" smtClean="0"/>
              <a:t>Secondary sector:		~ 400</a:t>
            </a:r>
          </a:p>
          <a:p>
            <a:pPr lvl="1"/>
            <a:r>
              <a:rPr lang="en-GB" dirty="0" smtClean="0"/>
              <a:t>Special Needs education:	~ 35</a:t>
            </a:r>
          </a:p>
          <a:p>
            <a:pPr lvl="1"/>
            <a:r>
              <a:rPr lang="en-GB" dirty="0" smtClean="0"/>
              <a:t>Staff: 				~ </a:t>
            </a:r>
            <a:r>
              <a:rPr lang="en-GB" dirty="0" smtClean="0"/>
              <a:t>85 (+ external)</a:t>
            </a:r>
            <a:r>
              <a:rPr lang="en-GB" dirty="0" smtClean="0"/>
              <a:t>	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3568" y="6046134"/>
            <a:ext cx="6853881" cy="369332"/>
          </a:xfrm>
          <a:prstGeom prst="rect">
            <a:avLst/>
          </a:prstGeom>
          <a:solidFill>
            <a:srgbClr val="B4B4B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Institute for didactics, teaching- and school-development</a:t>
            </a:r>
            <a:endParaRPr lang="de-AT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74" y="5529237"/>
            <a:ext cx="1819047" cy="88622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3568" y="6046134"/>
            <a:ext cx="6853881" cy="369332"/>
          </a:xfrm>
          <a:prstGeom prst="rect">
            <a:avLst/>
          </a:prstGeom>
          <a:solidFill>
            <a:srgbClr val="B4B4B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Institute for didactics, teaching- and school-development</a:t>
            </a:r>
            <a:endParaRPr lang="de-AT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Institute for didactics, teaching- and school-development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department is divided in </a:t>
            </a:r>
          </a:p>
          <a:p>
            <a:pPr lvl="1"/>
            <a:r>
              <a:rPr lang="en-GB" dirty="0" smtClean="0"/>
              <a:t>Humanities and Social Science</a:t>
            </a:r>
          </a:p>
          <a:p>
            <a:pPr lvl="1"/>
            <a:r>
              <a:rPr lang="en-GB" dirty="0" smtClean="0"/>
              <a:t>Creativity and Movement</a:t>
            </a:r>
          </a:p>
          <a:p>
            <a:pPr lvl="1"/>
            <a:r>
              <a:rPr lang="en-GB" dirty="0" smtClean="0"/>
              <a:t>Science</a:t>
            </a:r>
          </a:p>
          <a:p>
            <a:pPr lvl="1"/>
            <a:r>
              <a:rPr lang="en-GB" dirty="0" smtClean="0"/>
              <a:t>Teaching- and School-development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74" y="5529237"/>
            <a:ext cx="1819047" cy="8862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professional duties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Coordination of teaching a foreign language to young learners and to learners with special needs for: </a:t>
            </a:r>
          </a:p>
          <a:p>
            <a:pPr lvl="1"/>
            <a:r>
              <a:rPr lang="en-GB" dirty="0" smtClean="0"/>
              <a:t>Teacher trainees</a:t>
            </a:r>
          </a:p>
          <a:p>
            <a:pPr lvl="1"/>
            <a:r>
              <a:rPr lang="en-GB" dirty="0" smtClean="0"/>
              <a:t>In-service teachers</a:t>
            </a:r>
          </a:p>
          <a:p>
            <a:r>
              <a:rPr lang="en-GB" dirty="0" smtClean="0"/>
              <a:t>Planning courses in my field</a:t>
            </a:r>
          </a:p>
          <a:p>
            <a:r>
              <a:rPr lang="en-GB" dirty="0" smtClean="0"/>
              <a:t>National / International networking in this field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123568" y="6046134"/>
            <a:ext cx="6853881" cy="369332"/>
          </a:xfrm>
          <a:prstGeom prst="rect">
            <a:avLst/>
          </a:prstGeom>
          <a:solidFill>
            <a:srgbClr val="B4B4B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Institute for didactics, teaching- and school-development</a:t>
            </a:r>
            <a:endParaRPr lang="de-AT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Bildschirmpräsentation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Pädagogische Hochschule Salzburg – Stefan Zweig</vt:lpstr>
      <vt:lpstr>Institute for didactics, teaching- and school-development</vt:lpstr>
      <vt:lpstr>My professional duties</vt:lpstr>
    </vt:vector>
  </TitlesOfParts>
  <Company>Pädagogische Hochschule Salzburg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Peter Priller</dc:creator>
  <cp:lastModifiedBy>Manhart, Michael</cp:lastModifiedBy>
  <cp:revision>9</cp:revision>
  <dcterms:created xsi:type="dcterms:W3CDTF">2015-01-07T11:06:24Z</dcterms:created>
  <dcterms:modified xsi:type="dcterms:W3CDTF">2016-04-29T06:16:26Z</dcterms:modified>
</cp:coreProperties>
</file>